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56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58803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8721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675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531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644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5609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290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4974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3477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5297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26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AAA6-E31D-486A-A8CB-D93D5ECDFEC9}" type="datetimeFigureOut">
              <a:rPr lang="th-TH" smtClean="0"/>
              <a:t>26/02/62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618D9-1288-4FC5-9E2F-102E4D4A35A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15705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บทคัดย่อ</a:t>
            </a:r>
            <a:endParaRPr lang="th-TH" sz="2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1268760"/>
            <a:ext cx="8928992" cy="5472608"/>
          </a:xfrm>
        </p:spPr>
        <p:txBody>
          <a:bodyPr/>
          <a:lstStyle/>
          <a:p>
            <a:pPr marL="0" indent="0">
              <a:buNone/>
            </a:pPr>
            <a:r>
              <a:rPr lang="th-TH" dirty="0" smtClean="0"/>
              <a:t> </a:t>
            </a:r>
            <a:r>
              <a:rPr lang="th-TH" sz="2000" dirty="0" smtClean="0"/>
              <a:t>ชื่อเรื่อง  การใช้เทคโนโลยีที่ผิด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โดย   เด็กหญิง </a:t>
            </a:r>
            <a:r>
              <a:rPr lang="th-TH" sz="2000" dirty="0" err="1" smtClean="0"/>
              <a:t>ญา</a:t>
            </a:r>
            <a:r>
              <a:rPr lang="th-TH" sz="2000" dirty="0" smtClean="0"/>
              <a:t>ดา  เจริญใจ                          เด็กหญิง </a:t>
            </a:r>
            <a:r>
              <a:rPr lang="th-TH" sz="2000" dirty="0" err="1" smtClean="0"/>
              <a:t>ณัฐ</a:t>
            </a:r>
            <a:r>
              <a:rPr lang="th-TH" sz="2000" dirty="0" smtClean="0"/>
              <a:t>รุจา  สีเย็น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   เด็กหญิง ยลดา  บุญขันธ์                         เด็กหญิง  </a:t>
            </a:r>
            <a:r>
              <a:rPr lang="th-TH" sz="2000" dirty="0" err="1" smtClean="0"/>
              <a:t>กาญ</a:t>
            </a:r>
            <a:r>
              <a:rPr lang="th-TH" sz="2000" dirty="0" smtClean="0"/>
              <a:t>จนสุดา  ชวดตระกูล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                           เด็กหญิง พัชรา</a:t>
            </a:r>
            <a:r>
              <a:rPr lang="th-TH" sz="2000" dirty="0" err="1" smtClean="0"/>
              <a:t>ภรณ์</a:t>
            </a:r>
            <a:r>
              <a:rPr lang="th-TH" sz="2000" dirty="0" smtClean="0"/>
              <a:t>  ปั้นอุ่น</a:t>
            </a:r>
          </a:p>
          <a:p>
            <a:pPr marL="0" indent="0">
              <a:buNone/>
            </a:pPr>
            <a:r>
              <a:rPr lang="th-TH" sz="2000" dirty="0" smtClean="0"/>
              <a:t>                                        ชั้นมัธยมศึกษาปีที่2/4</a:t>
            </a:r>
          </a:p>
          <a:p>
            <a:pPr marL="0" indent="0">
              <a:buNone/>
            </a:pPr>
            <a:r>
              <a:rPr lang="th-TH" sz="2000" dirty="0" smtClean="0"/>
              <a:t>              ครูที่ปรึกษา  คุณครุ </a:t>
            </a:r>
            <a:r>
              <a:rPr lang="th-TH" sz="2000" dirty="0" err="1" smtClean="0"/>
              <a:t>พัฒน์</a:t>
            </a:r>
            <a:r>
              <a:rPr lang="th-TH" sz="2000" dirty="0" smtClean="0"/>
              <a:t>นรี  ประคองทรัพย์</a:t>
            </a:r>
          </a:p>
          <a:p>
            <a:pPr marL="0" indent="0">
              <a:buNone/>
            </a:pPr>
            <a:r>
              <a:rPr lang="th-TH" sz="2000" dirty="0" smtClean="0"/>
              <a:t>ปีการศึกษา 2561</a:t>
            </a:r>
          </a:p>
          <a:p>
            <a:pPr marL="0" indent="0">
              <a:buNone/>
            </a:pPr>
            <a:r>
              <a:rPr lang="th-TH" sz="2000" dirty="0" smtClean="0"/>
              <a:t>                สถานศึกษา โรงเรียนสตรีอ่างทอง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                                                   การวิจัยนี้มีวัตถุประสงค์ 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เนื่องจากสังคมไทยมีข่าวการใช้เทคโนโลยีใหม่ๆเป็นสื่อของการติดต่อไปในสิ่งที่ไม่ดี  เกิดความเสี่ยงมากยิ่งขึ้น</a:t>
            </a:r>
            <a:r>
              <a:rPr lang="th-TH" sz="2000" dirty="0"/>
              <a:t> </a:t>
            </a:r>
            <a:r>
              <a:rPr lang="th-TH" sz="2000" dirty="0" smtClean="0"/>
              <a:t>สังคมไทยสมัยนี้จึงอยู่ยาก  ทำให้เกิดการมั่วสุ่มและมีผลการเรียนตกต่ำเพราะเทคโนโลยีสมัยนี้เป็นสื่อการในการติดต่อ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ต้องการให้วัยรุ่นหรือสังคมรู้จักการใช้เทคโนโลยี</a:t>
            </a:r>
            <a:r>
              <a:rPr lang="th-TH" sz="2000" dirty="0" err="1" smtClean="0"/>
              <a:t>ที่ถุกต้</a:t>
            </a:r>
            <a:r>
              <a:rPr lang="th-TH" sz="2000" dirty="0" smtClean="0"/>
              <a:t>องและไม่ให้เกิดความเสี่ยงต่อตนเองและผู้อื่น ใช้เวลาให้เกิดประโยชน์เช่น  อ่านหนังสือ เล่นฟุตบอล วอลเลย์บอล ปิงปอง เพื่อไม่ไปมั่วสุมกัน</a:t>
            </a:r>
          </a:p>
        </p:txBody>
      </p:sp>
    </p:spTree>
    <p:extLst>
      <p:ext uri="{BB962C8B-B14F-4D97-AF65-F5344CB8AC3E}">
        <p14:creationId xmlns:p14="http://schemas.microsoft.com/office/powerpoint/2010/main" val="819691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กิตติกรรมประกาศ</a:t>
            </a:r>
            <a:endParaRPr lang="th-TH" sz="2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 smtClean="0"/>
              <a:t>         โครงงานนี้สำเร็จลุล่วงได้เพราะความคิดสร้างสรรค์ของสมาชิกกลุ่มได้ช่วยค้นคว้า  และการรวบรวมผลการศึกษามา  โครงงานนี้สำเร็จได้มีการเสนอแนะ  แนวคิด  ตลอดจนแก้ไขข้อที่มีความบกพร่องต่างๆมาตลอด</a:t>
            </a:r>
          </a:p>
          <a:p>
            <a:pPr marL="0" indent="0">
              <a:buNone/>
            </a:pPr>
            <a:endParaRPr lang="th-TH" sz="2400" dirty="0" smtClean="0"/>
          </a:p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   ขอขอบคุณเพื่อนๆที่ได้ช่วยกันแนะนำและรวบรวมสิ่งต่างๆที่เกี่ยวข้องกับโครงงานนี้</a:t>
            </a:r>
          </a:p>
          <a:p>
            <a:pPr marL="0" indent="0" algn="just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                                                                                             </a:t>
            </a:r>
            <a:r>
              <a:rPr lang="th-TH" sz="2400" dirty="0" err="1" smtClean="0"/>
              <a:t>ญา</a:t>
            </a:r>
            <a:r>
              <a:rPr lang="th-TH" sz="2400" dirty="0" smtClean="0"/>
              <a:t>ดา</a:t>
            </a:r>
          </a:p>
          <a:p>
            <a:pPr marL="0" indent="0" algn="just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                                                                                              </a:t>
            </a:r>
            <a:r>
              <a:rPr lang="th-TH" sz="2400" dirty="0" err="1" smtClean="0"/>
              <a:t>ณัฐ</a:t>
            </a:r>
            <a:r>
              <a:rPr lang="th-TH" sz="2400" dirty="0" smtClean="0"/>
              <a:t>รุจา</a:t>
            </a:r>
          </a:p>
          <a:p>
            <a:pPr marL="0" indent="0" algn="just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                                                                                              ยลดา              </a:t>
            </a:r>
          </a:p>
          <a:p>
            <a:pPr marL="0" indent="0" algn="just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                                                                                               </a:t>
            </a:r>
            <a:r>
              <a:rPr lang="th-TH" sz="2400" dirty="0" err="1" smtClean="0"/>
              <a:t>กาญจณ</a:t>
            </a:r>
            <a:r>
              <a:rPr lang="th-TH" sz="2400" dirty="0" smtClean="0"/>
              <a:t>สุดา</a:t>
            </a:r>
          </a:p>
          <a:p>
            <a:pPr marL="0" indent="0" algn="just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                                                                                               พัชรา</a:t>
            </a:r>
            <a:r>
              <a:rPr lang="th-TH" sz="2400" dirty="0" err="1" smtClean="0"/>
              <a:t>ภรณ์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3263529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772400" cy="1470025"/>
          </a:xfrm>
        </p:spPr>
        <p:txBody>
          <a:bodyPr/>
          <a:lstStyle/>
          <a:p>
            <a:r>
              <a:rPr lang="th-TH" dirty="0"/>
              <a:t> </a:t>
            </a:r>
            <a:r>
              <a:rPr lang="th-TH" sz="2400" dirty="0" smtClean="0"/>
              <a:t>บทที่1</a:t>
            </a:r>
            <a:br>
              <a:rPr lang="th-TH" sz="2400" dirty="0" smtClean="0"/>
            </a:br>
            <a:r>
              <a:rPr lang="th-TH" sz="2400" dirty="0" smtClean="0"/>
              <a:t>บทนำ</a:t>
            </a:r>
            <a:endParaRPr lang="th-TH" sz="2400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07504" y="1628800"/>
            <a:ext cx="8928992" cy="5229200"/>
          </a:xfrm>
        </p:spPr>
        <p:txBody>
          <a:bodyPr>
            <a:normAutofit/>
          </a:bodyPr>
          <a:lstStyle/>
          <a:p>
            <a:pPr algn="l"/>
            <a:r>
              <a:rPr lang="th-TH" sz="1900" b="1" dirty="0" smtClean="0"/>
              <a:t>1.1 ความเป็นมาและความสำคัญของปัญหา</a:t>
            </a:r>
          </a:p>
          <a:p>
            <a:pPr algn="l"/>
            <a:r>
              <a:rPr lang="th-TH" sz="1900" dirty="0" smtClean="0"/>
              <a:t>       เด็กวัยรุ่นสมัยนี้ติดเทคโนโลยีและสื่อต่างๆมาก  จึงทำให้สื่อต่างๆเข้ามาทำให้วัยรุ่นติดและทำให้วัยรุ่นใช้เทคโนโลยีที่ผิดอาจทำให้เกิดความเสี่ยงมากยิ่งขึ้น  จึงอยากศึกษาวิธีการใช้เทคโนโลยีอย่างไรให้ถูกต้องและไม่เกิดความเสี่ยง  ปัญหาของการศึกษาหรือทำอย่างไรให้วัยรุ่นใช้เทคโนโลยีให้เกิดประโยชน์</a:t>
            </a:r>
          </a:p>
          <a:p>
            <a:pPr algn="l"/>
            <a:r>
              <a:rPr lang="th-TH" sz="1900" b="1" dirty="0" smtClean="0"/>
              <a:t>1.2  วัตถุประสงค์ของการวิจัย</a:t>
            </a:r>
          </a:p>
          <a:p>
            <a:pPr algn="l"/>
            <a:r>
              <a:rPr lang="th-TH" sz="1900" dirty="0" smtClean="0"/>
              <a:t>        อยากทราบว่าทำไมการใช้</a:t>
            </a:r>
            <a:r>
              <a:rPr lang="th-TH" sz="1900" dirty="0" err="1" smtClean="0"/>
              <a:t>เทค</a:t>
            </a:r>
            <a:r>
              <a:rPr lang="th-TH" sz="1900" dirty="0" smtClean="0"/>
              <a:t>โนดลยีที่ผิดวิธีจะทำให้เกิดผลอะไรที่ตามมา</a:t>
            </a:r>
          </a:p>
          <a:p>
            <a:pPr algn="l"/>
            <a:r>
              <a:rPr lang="th-TH" sz="1900" b="1" dirty="0" smtClean="0"/>
              <a:t>1.3   ประโยชน์ที่คาดว่าจะได้รับ</a:t>
            </a:r>
          </a:p>
          <a:p>
            <a:pPr algn="l"/>
            <a:r>
              <a:rPr lang="th-TH" sz="1900" dirty="0" smtClean="0"/>
              <a:t>        วัยรุ่นจะได้นำเทคโนโลยีมาใช้ให้เกิดประโยชน์มากยิ่งขึ้น</a:t>
            </a:r>
          </a:p>
          <a:p>
            <a:pPr algn="l"/>
            <a:r>
              <a:rPr lang="th-TH" sz="1900" b="1" dirty="0" smtClean="0"/>
              <a:t>1.4   ขอบเขตของการวิจัย</a:t>
            </a:r>
          </a:p>
          <a:p>
            <a:pPr algn="l"/>
            <a:r>
              <a:rPr lang="th-TH" sz="1900" dirty="0"/>
              <a:t> </a:t>
            </a:r>
            <a:r>
              <a:rPr lang="th-TH" sz="1900" dirty="0" smtClean="0"/>
              <a:t>        </a:t>
            </a:r>
            <a:r>
              <a:rPr lang="en-US" sz="1900" dirty="0" smtClean="0">
                <a:hlinkClick r:id="rId2"/>
              </a:rPr>
              <a:t>www.google.com</a:t>
            </a:r>
            <a:r>
              <a:rPr lang="en-US" sz="1900" dirty="0" smtClean="0"/>
              <a:t> – sites.google.com&gt;site&gt;e-book </a:t>
            </a:r>
          </a:p>
          <a:p>
            <a:pPr algn="l"/>
            <a:r>
              <a:rPr lang="th-TH" sz="1900" b="1" dirty="0" smtClean="0"/>
              <a:t>1.5นิยามศัพท์</a:t>
            </a:r>
          </a:p>
          <a:p>
            <a:pPr algn="l"/>
            <a:r>
              <a:rPr lang="th-TH" sz="1900" dirty="0"/>
              <a:t> </a:t>
            </a:r>
            <a:r>
              <a:rPr lang="th-TH" sz="1900" dirty="0" smtClean="0"/>
              <a:t>       ถ้าใช้ในทางที่ผิดอาจทำให้วัยรุ่นติดโลกออนไลน์ในทางที่ผิดและเหินห่างจากสังคมภายนอกมากยิ่งขึ้นและทำให้ผลการเรียนตกต่ำกว่าเดิม   บ้างทีติดจนไม่รู้ว่าสังคมภายนอกเป็นยังไง</a:t>
            </a:r>
          </a:p>
          <a:p>
            <a:pPr algn="l"/>
            <a:r>
              <a:rPr lang="th-TH" sz="2000" dirty="0"/>
              <a:t> </a:t>
            </a:r>
            <a:r>
              <a:rPr lang="th-TH" sz="2000" dirty="0" smtClean="0"/>
              <a:t>       </a:t>
            </a:r>
          </a:p>
          <a:p>
            <a:pPr algn="l"/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422173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บทที่2</a:t>
            </a:r>
            <a:br>
              <a:rPr lang="th-TH" sz="2400" dirty="0" smtClean="0"/>
            </a:br>
            <a:r>
              <a:rPr lang="th-TH" sz="2400" dirty="0" smtClean="0"/>
              <a:t>วรรณกรรมและผลงานวิจัยที่เกี่ยวข้อง</a:t>
            </a:r>
            <a:endParaRPr lang="th-TH" sz="2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dirty="0"/>
              <a:t> </a:t>
            </a:r>
            <a:r>
              <a:rPr lang="th-TH" dirty="0" smtClean="0"/>
              <a:t>    </a:t>
            </a:r>
            <a:r>
              <a:rPr lang="th-TH" sz="2000" b="1" dirty="0" smtClean="0"/>
              <a:t>กล่าวนำ</a:t>
            </a:r>
            <a:r>
              <a:rPr lang="th-TH" sz="2000" dirty="0" smtClean="0"/>
              <a:t>  การใช้เทคโนโลยีที่ผิดทำให้วัยรุ่นใช่สื่อต่างๆ เกิดความเสี่ยงมากยิ่งขึ้นอาจทำให้เหินห่างจากครอบครัวมากยิ่งขึ้น  ควรจัดหาความรู้ให้วัยรุ่นใช้เทคโนโลยีที่ถูกต้อง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b="1" dirty="0" smtClean="0"/>
              <a:t>2.1  หัวข้อใหญ่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การใช้เทคโนโลยีไม่เกิดประโยชน์</a:t>
            </a:r>
          </a:p>
          <a:p>
            <a:pPr marL="0" indent="0">
              <a:buNone/>
            </a:pPr>
            <a:r>
              <a:rPr lang="th-TH" sz="2000" b="1" dirty="0"/>
              <a:t> </a:t>
            </a:r>
            <a:r>
              <a:rPr lang="th-TH" sz="2000" b="1" dirty="0" smtClean="0"/>
              <a:t>        2.1.1  หัวข้อย่อย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ควรใช้เทคโนโลยีอย่างไรจึงจะทำให้เกิดประโยชน์มากยิ่งขึ้น ทำให้รู้จักการศึกษาค้นคว้าหา</a:t>
            </a:r>
            <a:r>
              <a:rPr lang="th-TH" sz="2000" dirty="0" err="1" smtClean="0"/>
              <a:t>ความรุ้</a:t>
            </a:r>
            <a:r>
              <a:rPr lang="th-TH" sz="2000" dirty="0" smtClean="0"/>
              <a:t>เช่น การเรียน การสอน หาเกี่ยวกับสิ่งที่เราต้องการรู้ </a:t>
            </a:r>
          </a:p>
          <a:p>
            <a:pPr marL="0" indent="0">
              <a:buNone/>
            </a:pPr>
            <a:r>
              <a:rPr lang="th-TH" sz="2000" b="1" dirty="0"/>
              <a:t> </a:t>
            </a:r>
            <a:r>
              <a:rPr lang="th-TH" sz="2000" b="1" dirty="0" smtClean="0"/>
              <a:t>         2.1.2  หัวข้อย่อย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 ปัญหาของการใช้</a:t>
            </a:r>
            <a:r>
              <a:rPr lang="th-TH" sz="2000" dirty="0" err="1" smtClean="0"/>
              <a:t>เทค</a:t>
            </a:r>
            <a:r>
              <a:rPr lang="th-TH" sz="2000" dirty="0" smtClean="0"/>
              <a:t>โนดลยีควรแบ่งเวลาการใช้หรือจะลดปัญหาอย่างไรจึงจะทำให้ปัญหากรใช้</a:t>
            </a:r>
            <a:r>
              <a:rPr lang="th-TH" sz="2000" dirty="0" err="1" smtClean="0"/>
              <a:t>เทค</a:t>
            </a:r>
            <a:r>
              <a:rPr lang="th-TH" sz="2000" dirty="0" smtClean="0"/>
              <a:t>โนดลยีที่ผิดลดลง</a:t>
            </a:r>
          </a:p>
          <a:p>
            <a:pPr marL="0" indent="0">
              <a:buNone/>
            </a:pPr>
            <a:r>
              <a:rPr lang="th-TH" sz="2000" b="1" dirty="0"/>
              <a:t> </a:t>
            </a:r>
            <a:r>
              <a:rPr lang="th-TH" sz="2000" b="1" dirty="0" smtClean="0"/>
              <a:t>2.2  หัวข้อใหญ่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 ใช้เทคโนโลยีที่ผิดทำให้เกิดความเสี่ยงต่อตัวเราและรอบครัว </a:t>
            </a:r>
          </a:p>
          <a:p>
            <a:pPr marL="0" indent="0">
              <a:buNone/>
            </a:pPr>
            <a:r>
              <a:rPr lang="th-TH" sz="2000" b="1" dirty="0" smtClean="0"/>
              <a:t>         2.2.1  หัวข้อย่อย</a:t>
            </a:r>
          </a:p>
          <a:p>
            <a:pPr marL="0" indent="0">
              <a:buNone/>
            </a:pPr>
            <a:r>
              <a:rPr lang="th-TH" sz="2000" dirty="0" smtClean="0"/>
              <a:t>          ใช้สื่อ</a:t>
            </a:r>
            <a:r>
              <a:rPr lang="th-TH" sz="2000" dirty="0" err="1" smtClean="0"/>
              <a:t>โซเชียล</a:t>
            </a:r>
            <a:r>
              <a:rPr lang="th-TH" sz="2000" dirty="0" smtClean="0"/>
              <a:t>เป็นสื่อกลางในการติดต่อสื่อสารจึงทำให้เกิดความเสี่ยงมาก เพราะเรา</a:t>
            </a:r>
            <a:r>
              <a:rPr lang="th-TH" sz="2000" dirty="0" err="1" smtClean="0"/>
              <a:t>ไม่รุ้</a:t>
            </a:r>
            <a:r>
              <a:rPr lang="th-TH" sz="2000" dirty="0" smtClean="0"/>
              <a:t>จักเขาว่าเขาคือใคร และการใช้สื่อมันไม่ทำให้เกิดประโยชน์          </a:t>
            </a:r>
          </a:p>
          <a:p>
            <a:pPr marL="0" indent="0">
              <a:buNone/>
            </a:pPr>
            <a:r>
              <a:rPr lang="th-TH" sz="2000" b="1" dirty="0"/>
              <a:t> </a:t>
            </a:r>
            <a:r>
              <a:rPr lang="th-TH" sz="2000" b="1" dirty="0" smtClean="0"/>
              <a:t>         2.2.25  หัวข้อย่อย</a:t>
            </a:r>
          </a:p>
          <a:p>
            <a:pPr marL="0" indent="0">
              <a:buNone/>
            </a:pPr>
            <a:r>
              <a:rPr lang="th-TH" sz="2000" dirty="0"/>
              <a:t> </a:t>
            </a:r>
            <a:r>
              <a:rPr lang="th-TH" sz="2000" dirty="0" smtClean="0"/>
              <a:t>         คนรอบข้างของเราทำให้รู้สึกเหินห่างมากยิ่งขึ้นเพราะ</a:t>
            </a:r>
            <a:r>
              <a:rPr lang="th-TH" sz="2000" dirty="0" err="1" smtClean="0"/>
              <a:t>การใช</a:t>
            </a:r>
            <a:r>
              <a:rPr lang="th-TH" sz="2000" dirty="0" smtClean="0"/>
              <a:t>สื่อ</a:t>
            </a:r>
            <a:r>
              <a:rPr lang="th-TH" sz="2000" dirty="0" err="1" smtClean="0"/>
              <a:t>มาเป้น</a:t>
            </a:r>
            <a:r>
              <a:rPr lang="th-TH" sz="2000" dirty="0" smtClean="0"/>
              <a:t>ตัวกลางในการติดต่อ เพราะเทคโนโลยีมีความทันสมัยยิ่งขึ้น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359142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บทที่3</a:t>
            </a:r>
            <a:br>
              <a:rPr lang="th-TH" sz="2400" dirty="0" smtClean="0"/>
            </a:br>
            <a:r>
              <a:rPr lang="th-TH" sz="2400" dirty="0" smtClean="0"/>
              <a:t>วิธีดำเนินการวิจัย</a:t>
            </a:r>
            <a:endParaRPr lang="th-TH" sz="2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1900" b="1" dirty="0" smtClean="0"/>
              <a:t>       กล่าวนำ   </a:t>
            </a:r>
            <a:r>
              <a:rPr lang="th-TH" sz="1900" dirty="0" smtClean="0"/>
              <a:t>ได้ไปสอบถามเกี่ยวกับสิ่งที่ต้องการศึกษาจากผู้ที่มีความรู้ความสามารถ  และรำความรู้ที่ได้มาจดบันทึกและนำไปรวบรวมเพื่อให้ผู้อื่นได้ศึกษาและได้อ่านเพื่อนำไป</a:t>
            </a:r>
            <a:r>
              <a:rPr lang="th-TH" sz="1900" dirty="0" err="1" smtClean="0"/>
              <a:t>ปฎิบัติ</a:t>
            </a:r>
            <a:endParaRPr lang="th-TH" sz="1900" dirty="0" smtClean="0"/>
          </a:p>
          <a:p>
            <a:pPr marL="0" indent="0">
              <a:buNone/>
            </a:pPr>
            <a:r>
              <a:rPr lang="th-TH" sz="1900" b="1" dirty="0"/>
              <a:t> </a:t>
            </a:r>
            <a:r>
              <a:rPr lang="th-TH" sz="1900" b="1" dirty="0" smtClean="0"/>
              <a:t>3.1  ประชากร</a:t>
            </a:r>
          </a:p>
          <a:p>
            <a:pPr marL="0" indent="0">
              <a:buNone/>
            </a:pPr>
            <a:r>
              <a:rPr lang="th-TH" sz="1900" dirty="0"/>
              <a:t> </a:t>
            </a:r>
            <a:r>
              <a:rPr lang="th-TH" sz="1900" dirty="0" smtClean="0"/>
              <a:t>       สอบถามจากคนรอบข้างเกี่ยวกับการใช้เทคโนโลยีที่ผิดว่าจะทำอย่างไรและเทคโนโลยีมีประโยชน์ต่อวัยรุ่นและมีโทษอะไรบ้างต่อสังคมไทยสมัยนี้ </a:t>
            </a:r>
          </a:p>
          <a:p>
            <a:pPr marL="0" indent="0">
              <a:buNone/>
            </a:pPr>
            <a:r>
              <a:rPr lang="th-TH" sz="1900" dirty="0"/>
              <a:t> </a:t>
            </a:r>
            <a:r>
              <a:rPr lang="th-TH" sz="1900" b="1" dirty="0" smtClean="0"/>
              <a:t>3.2  กลุ่มตัวอย่างและการสุ่มตัวอย่าง</a:t>
            </a:r>
          </a:p>
          <a:p>
            <a:pPr marL="0" indent="0">
              <a:buNone/>
            </a:pPr>
            <a:r>
              <a:rPr lang="th-TH" sz="1900" dirty="0"/>
              <a:t> </a:t>
            </a:r>
            <a:r>
              <a:rPr lang="th-TH" sz="1900" dirty="0" smtClean="0"/>
              <a:t>       วัยรุ่นนักเรียนที่ติดเทคโนโลยีสื่อสารต่างๆที่ทำให้วัยรุ่นติดและไม่สนใจเรียน ห่างเหินจากครอบครัวมากยิ่งขึ้น และเสี่ยงต่อการติดสารเสพติด</a:t>
            </a:r>
          </a:p>
          <a:p>
            <a:pPr marL="0" indent="0">
              <a:buNone/>
            </a:pPr>
            <a:r>
              <a:rPr lang="th-TH" sz="1900" b="1" dirty="0"/>
              <a:t> </a:t>
            </a:r>
            <a:r>
              <a:rPr lang="th-TH" sz="1900" b="1" dirty="0" smtClean="0"/>
              <a:t>3.3  การเก็บรวบรวมข้อมูล</a:t>
            </a:r>
          </a:p>
          <a:p>
            <a:pPr marL="0" indent="0">
              <a:buNone/>
            </a:pPr>
            <a:r>
              <a:rPr lang="th-TH" sz="1900" dirty="0"/>
              <a:t> </a:t>
            </a:r>
            <a:r>
              <a:rPr lang="th-TH" sz="1900" dirty="0" smtClean="0"/>
              <a:t>       สอบถามคนรอบข้างต่างๆและจดบันทึกลงในสมุด</a:t>
            </a:r>
            <a:r>
              <a:rPr lang="th-TH" sz="1900" dirty="0" err="1" smtClean="0"/>
              <a:t>จดบัย</a:t>
            </a:r>
            <a:r>
              <a:rPr lang="th-TH" sz="1900" dirty="0" smtClean="0"/>
              <a:t>ทึกของแต่ละวันในการรวบรวม</a:t>
            </a:r>
          </a:p>
          <a:p>
            <a:pPr marL="0" indent="0">
              <a:buNone/>
            </a:pPr>
            <a:r>
              <a:rPr lang="th-TH" sz="1900" dirty="0"/>
              <a:t> </a:t>
            </a:r>
            <a:r>
              <a:rPr lang="th-TH" sz="1900" b="1" dirty="0" smtClean="0"/>
              <a:t>3.4  การวิเคราะห์ข้อมูล</a:t>
            </a:r>
          </a:p>
          <a:p>
            <a:pPr marL="0" indent="0">
              <a:buNone/>
            </a:pPr>
            <a:r>
              <a:rPr lang="th-TH" sz="1900" dirty="0"/>
              <a:t> </a:t>
            </a:r>
            <a:r>
              <a:rPr lang="th-TH" sz="1900" dirty="0" smtClean="0"/>
              <a:t>       ศึกษาหาความรู้จากสื่อต่างๆ หรือหาคำปรึกษาตากผู้มีความรู้ในการใช้เทคโนโลยีที่ถูกต้อง</a:t>
            </a:r>
          </a:p>
          <a:p>
            <a:pPr marL="0" indent="0">
              <a:buNone/>
            </a:pPr>
            <a:r>
              <a:rPr lang="th-TH" sz="1900" b="1" dirty="0"/>
              <a:t> </a:t>
            </a:r>
            <a:r>
              <a:rPr lang="th-TH" sz="1900" b="1" dirty="0" smtClean="0"/>
              <a:t>3.5  ระยะเวลาการวิจัย</a:t>
            </a:r>
          </a:p>
          <a:p>
            <a:pPr marL="0" indent="0">
              <a:buNone/>
            </a:pPr>
            <a:r>
              <a:rPr lang="th-TH" sz="1900" dirty="0"/>
              <a:t> </a:t>
            </a:r>
            <a:r>
              <a:rPr lang="th-TH" sz="1900" dirty="0" smtClean="0"/>
              <a:t>       17 กุมภาพันธุ์ 2562 – 25 กุมภาพันธุ์ 2562</a:t>
            </a:r>
            <a:endParaRPr lang="th-TH" sz="1900" dirty="0"/>
          </a:p>
        </p:txBody>
      </p:sp>
    </p:spTree>
    <p:extLst>
      <p:ext uri="{BB962C8B-B14F-4D97-AF65-F5344CB8AC3E}">
        <p14:creationId xmlns:p14="http://schemas.microsoft.com/office/powerpoint/2010/main" val="253915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2400" dirty="0" smtClean="0"/>
              <a:t>สมมุติฐาน</a:t>
            </a:r>
            <a:endParaRPr lang="th-TH" sz="2400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2400" dirty="0" smtClean="0"/>
              <a:t>      วัยรุ่นสมัยนี้ต้องใช้เวลาว่างให้เกิดประโยชน์  แต่วัยรุ่น</a:t>
            </a:r>
            <a:r>
              <a:rPr lang="th-TH" sz="2400" dirty="0" err="1" smtClean="0"/>
              <a:t>เป้น</a:t>
            </a:r>
            <a:r>
              <a:rPr lang="th-TH" sz="2400" dirty="0" smtClean="0"/>
              <a:t>วัยที่ต้องการใช้</a:t>
            </a:r>
            <a:r>
              <a:rPr lang="th-TH" sz="2400" dirty="0" err="1" smtClean="0"/>
              <a:t>เวลาป็นตัว</a:t>
            </a:r>
            <a:r>
              <a:rPr lang="th-TH" sz="2400" dirty="0" smtClean="0"/>
              <a:t>ของตัวเองเป็นวัยที่ไม่สนใจคนรอบข้าง จด</a:t>
            </a:r>
            <a:r>
              <a:rPr lang="th-TH" sz="2400" dirty="0" err="1" smtClean="0"/>
              <a:t>จ่ออยุ่</a:t>
            </a:r>
            <a:r>
              <a:rPr lang="th-TH" sz="2400" dirty="0" smtClean="0"/>
              <a:t>กับสิ่งใดสิ่งหนึ่ง</a:t>
            </a:r>
          </a:p>
          <a:p>
            <a:pPr marL="0" indent="0">
              <a:buNone/>
            </a:pPr>
            <a:r>
              <a:rPr lang="th-TH" sz="2400" dirty="0"/>
              <a:t> </a:t>
            </a:r>
            <a:endParaRPr lang="th-TH" sz="2400" dirty="0" smtClean="0"/>
          </a:p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จึงต้องหาวิธีที่ทำให้เกิดความน่าสนใจมากกว่าการะติดสื่อต่างๆที่ไม่ดี จึงต้องรวบรวมและหาคำปรึกษาจึงจะผ่านไปได้ด้วยดี</a:t>
            </a:r>
          </a:p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    </a:t>
            </a:r>
            <a:endParaRPr lang="th-TH" sz="2400" dirty="0"/>
          </a:p>
        </p:txBody>
      </p:sp>
    </p:spTree>
    <p:extLst>
      <p:ext uri="{BB962C8B-B14F-4D97-AF65-F5344CB8AC3E}">
        <p14:creationId xmlns:p14="http://schemas.microsoft.com/office/powerpoint/2010/main" val="288935255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875</Words>
  <Application>Microsoft Office PowerPoint</Application>
  <PresentationFormat>นำเสนอทางหน้าจอ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ชุดรูปแบบของ Office</vt:lpstr>
      <vt:lpstr>บทคัดย่อ</vt:lpstr>
      <vt:lpstr>กิตติกรรมประกาศ</vt:lpstr>
      <vt:lpstr> บทที่1 บทนำ</vt:lpstr>
      <vt:lpstr>บทที่2 วรรณกรรมและผลงานวิจัยที่เกี่ยวข้อง</vt:lpstr>
      <vt:lpstr>บทที่3 วิธีดำเนินการวิจัย</vt:lpstr>
      <vt:lpstr>สมมุติฐาน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14</cp:revision>
  <dcterms:created xsi:type="dcterms:W3CDTF">2019-02-26T11:38:24Z</dcterms:created>
  <dcterms:modified xsi:type="dcterms:W3CDTF">2019-02-26T14:25:49Z</dcterms:modified>
</cp:coreProperties>
</file>