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7" r:id="rId8"/>
    <p:sldId id="265" r:id="rId9"/>
    <p:sldId id="293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59" r:id="rId26"/>
    <p:sldId id="281" r:id="rId27"/>
    <p:sldId id="282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06BE67-D5D6-43BE-A02F-8ED1AE443FB1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84E1D88-045C-4AE9-A266-0C4C61D92A9B}">
      <dgm:prSet phldrT="[ข้อความ]"/>
      <dgm:spPr/>
      <dgm:t>
        <a:bodyPr/>
        <a:lstStyle/>
        <a:p>
          <a:r>
            <a:rPr lang="en-US" dirty="0" smtClean="0"/>
            <a:t>IS1</a:t>
          </a:r>
          <a:endParaRPr lang="th-TH" dirty="0"/>
        </a:p>
      </dgm:t>
    </dgm:pt>
    <dgm:pt modelId="{40E19C3F-2EB9-4626-A088-34FC92B6188B}" type="parTrans" cxnId="{FD725A1D-1E69-4313-BB76-031E35A25844}">
      <dgm:prSet/>
      <dgm:spPr/>
      <dgm:t>
        <a:bodyPr/>
        <a:lstStyle/>
        <a:p>
          <a:endParaRPr lang="th-TH"/>
        </a:p>
      </dgm:t>
    </dgm:pt>
    <dgm:pt modelId="{8D19A33F-E2ED-41E6-B08A-48298D19F176}" type="sibTrans" cxnId="{FD725A1D-1E69-4313-BB76-031E35A25844}">
      <dgm:prSet/>
      <dgm:spPr/>
      <dgm:t>
        <a:bodyPr/>
        <a:lstStyle/>
        <a:p>
          <a:endParaRPr lang="th-TH"/>
        </a:p>
      </dgm:t>
    </dgm:pt>
    <dgm:pt modelId="{65CA5E17-C1C6-47E8-8B7A-022BA2956354}">
      <dgm:prSet phldrT="[ข้อความ]"/>
      <dgm:spPr/>
      <dgm:t>
        <a:bodyPr/>
        <a:lstStyle/>
        <a:p>
          <a:r>
            <a:rPr lang="th-TH" dirty="0" smtClean="0"/>
            <a:t>ม.2 และ ม.5 ภาคเรียนที่ 2</a:t>
          </a:r>
          <a:endParaRPr lang="th-TH" dirty="0"/>
        </a:p>
      </dgm:t>
    </dgm:pt>
    <dgm:pt modelId="{CA14AD95-3BE8-41EE-8FD2-EAC1B0387268}" type="parTrans" cxnId="{5213DF19-C19F-4D94-82E0-DE4FE44D5395}">
      <dgm:prSet/>
      <dgm:spPr/>
      <dgm:t>
        <a:bodyPr/>
        <a:lstStyle/>
        <a:p>
          <a:endParaRPr lang="th-TH"/>
        </a:p>
      </dgm:t>
    </dgm:pt>
    <dgm:pt modelId="{6B3B73E8-90B4-42C8-9844-8211335F49F3}" type="sibTrans" cxnId="{5213DF19-C19F-4D94-82E0-DE4FE44D5395}">
      <dgm:prSet/>
      <dgm:spPr/>
      <dgm:t>
        <a:bodyPr/>
        <a:lstStyle/>
        <a:p>
          <a:endParaRPr lang="th-TH"/>
        </a:p>
      </dgm:t>
    </dgm:pt>
    <dgm:pt modelId="{EC816C45-E238-4EBD-8EAA-E026A4092A2B}">
      <dgm:prSet phldrT="[ข้อความ]"/>
      <dgm:spPr/>
      <dgm:t>
        <a:bodyPr/>
        <a:lstStyle/>
        <a:p>
          <a:r>
            <a:rPr lang="en-US" dirty="0" smtClean="0"/>
            <a:t>IS2</a:t>
          </a:r>
          <a:endParaRPr lang="th-TH" dirty="0"/>
        </a:p>
      </dgm:t>
    </dgm:pt>
    <dgm:pt modelId="{525EA4FD-CA79-4CD5-95E0-A6850C00A972}" type="parTrans" cxnId="{6E4AAB04-3062-4BC6-B5BC-2286FB99EC70}">
      <dgm:prSet/>
      <dgm:spPr/>
      <dgm:t>
        <a:bodyPr/>
        <a:lstStyle/>
        <a:p>
          <a:endParaRPr lang="th-TH"/>
        </a:p>
      </dgm:t>
    </dgm:pt>
    <dgm:pt modelId="{44620CFC-689D-43DA-BB58-866A379BB1CF}" type="sibTrans" cxnId="{6E4AAB04-3062-4BC6-B5BC-2286FB99EC70}">
      <dgm:prSet/>
      <dgm:spPr/>
      <dgm:t>
        <a:bodyPr/>
        <a:lstStyle/>
        <a:p>
          <a:endParaRPr lang="th-TH"/>
        </a:p>
      </dgm:t>
    </dgm:pt>
    <dgm:pt modelId="{DBF861A7-345E-417D-B026-72435A94915D}">
      <dgm:prSet phldrT="[ข้อความ]"/>
      <dgm:spPr/>
      <dgm:t>
        <a:bodyPr/>
        <a:lstStyle/>
        <a:p>
          <a:r>
            <a:rPr lang="th-TH" dirty="0" smtClean="0"/>
            <a:t>ม.3 และ ม.6 ภาคเรียนที่ 1</a:t>
          </a:r>
          <a:endParaRPr lang="th-TH" dirty="0"/>
        </a:p>
      </dgm:t>
    </dgm:pt>
    <dgm:pt modelId="{63F13B3A-5690-4EBD-8802-7FF557A84320}" type="parTrans" cxnId="{022D700E-2CBE-41BC-9601-298F596D1351}">
      <dgm:prSet/>
      <dgm:spPr/>
      <dgm:t>
        <a:bodyPr/>
        <a:lstStyle/>
        <a:p>
          <a:endParaRPr lang="th-TH"/>
        </a:p>
      </dgm:t>
    </dgm:pt>
    <dgm:pt modelId="{ECE244EB-FC06-4C09-BF58-5632B1FCD159}" type="sibTrans" cxnId="{022D700E-2CBE-41BC-9601-298F596D1351}">
      <dgm:prSet/>
      <dgm:spPr/>
      <dgm:t>
        <a:bodyPr/>
        <a:lstStyle/>
        <a:p>
          <a:endParaRPr lang="th-TH"/>
        </a:p>
      </dgm:t>
    </dgm:pt>
    <dgm:pt modelId="{9078B89A-38C5-4FBB-A3D2-62C436A64E07}">
      <dgm:prSet phldrT="[ข้อความ]"/>
      <dgm:spPr/>
      <dgm:t>
        <a:bodyPr/>
        <a:lstStyle/>
        <a:p>
          <a:r>
            <a:rPr lang="en-US" dirty="0" smtClean="0"/>
            <a:t>IS3</a:t>
          </a:r>
          <a:endParaRPr lang="th-TH" dirty="0"/>
        </a:p>
      </dgm:t>
    </dgm:pt>
    <dgm:pt modelId="{26A3ED6D-40DD-4EB4-9C2A-3AF5459FAE6B}" type="parTrans" cxnId="{18046494-E293-4444-A1DF-3AAC10741CEA}">
      <dgm:prSet/>
      <dgm:spPr/>
      <dgm:t>
        <a:bodyPr/>
        <a:lstStyle/>
        <a:p>
          <a:endParaRPr lang="th-TH"/>
        </a:p>
      </dgm:t>
    </dgm:pt>
    <dgm:pt modelId="{4E7316D9-5B27-41EC-A57B-F5B3AC44B822}" type="sibTrans" cxnId="{18046494-E293-4444-A1DF-3AAC10741CEA}">
      <dgm:prSet/>
      <dgm:spPr/>
      <dgm:t>
        <a:bodyPr/>
        <a:lstStyle/>
        <a:p>
          <a:endParaRPr lang="th-TH"/>
        </a:p>
      </dgm:t>
    </dgm:pt>
    <dgm:pt modelId="{521CF127-4CEC-4CC4-A983-4DA7EFB3C688}">
      <dgm:prSet phldrT="[ข้อความ]"/>
      <dgm:spPr/>
      <dgm:t>
        <a:bodyPr/>
        <a:lstStyle/>
        <a:p>
          <a:r>
            <a:rPr lang="th-TH" dirty="0" smtClean="0"/>
            <a:t>ม.3 และ ม.6 ภาคเรียนที่ 1</a:t>
          </a:r>
          <a:endParaRPr lang="th-TH" dirty="0"/>
        </a:p>
      </dgm:t>
    </dgm:pt>
    <dgm:pt modelId="{93786482-9746-4249-9C8D-40781375D3F0}" type="parTrans" cxnId="{E0860453-9714-4E5E-8F3E-3A8CEFADBED5}">
      <dgm:prSet/>
      <dgm:spPr/>
      <dgm:t>
        <a:bodyPr/>
        <a:lstStyle/>
        <a:p>
          <a:endParaRPr lang="th-TH"/>
        </a:p>
      </dgm:t>
    </dgm:pt>
    <dgm:pt modelId="{6DDA7876-C24D-4C8F-A900-D7CE736A8B7E}" type="sibTrans" cxnId="{E0860453-9714-4E5E-8F3E-3A8CEFADBED5}">
      <dgm:prSet/>
      <dgm:spPr/>
      <dgm:t>
        <a:bodyPr/>
        <a:lstStyle/>
        <a:p>
          <a:endParaRPr lang="th-TH"/>
        </a:p>
      </dgm:t>
    </dgm:pt>
    <dgm:pt modelId="{2C1805CB-2EC7-4986-86AA-2928F8CCEEA5}" type="pres">
      <dgm:prSet presAssocID="{4206BE67-D5D6-43BE-A02F-8ED1AE443F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37E52B0-59DE-4BE0-AF42-6DEAC7072C46}" type="pres">
      <dgm:prSet presAssocID="{484E1D88-045C-4AE9-A266-0C4C61D92A9B}" presName="composite" presStyleCnt="0"/>
      <dgm:spPr/>
    </dgm:pt>
    <dgm:pt modelId="{3AB4C38A-E1FC-4DE6-96B4-975672A06ACD}" type="pres">
      <dgm:prSet presAssocID="{484E1D88-045C-4AE9-A266-0C4C61D92A9B}" presName="imagSh" presStyleLbl="bgImgPlace1" presStyleIdx="0" presStyleCnt="3"/>
      <dgm:spPr/>
    </dgm:pt>
    <dgm:pt modelId="{F4BC32F2-CD73-45E5-833A-C4D46FF9ABBD}" type="pres">
      <dgm:prSet presAssocID="{484E1D88-045C-4AE9-A266-0C4C61D92A9B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91F85A0-0F80-4968-99B8-3D9D2A8B034B}" type="pres">
      <dgm:prSet presAssocID="{8D19A33F-E2ED-41E6-B08A-48298D19F176}" presName="sibTrans" presStyleLbl="sibTrans2D1" presStyleIdx="0" presStyleCnt="2"/>
      <dgm:spPr/>
      <dgm:t>
        <a:bodyPr/>
        <a:lstStyle/>
        <a:p>
          <a:endParaRPr lang="th-TH"/>
        </a:p>
      </dgm:t>
    </dgm:pt>
    <dgm:pt modelId="{0BB448B2-9160-4525-A823-B6F6A689D56B}" type="pres">
      <dgm:prSet presAssocID="{8D19A33F-E2ED-41E6-B08A-48298D19F176}" presName="connTx" presStyleLbl="sibTrans2D1" presStyleIdx="0" presStyleCnt="2"/>
      <dgm:spPr/>
      <dgm:t>
        <a:bodyPr/>
        <a:lstStyle/>
        <a:p>
          <a:endParaRPr lang="th-TH"/>
        </a:p>
      </dgm:t>
    </dgm:pt>
    <dgm:pt modelId="{4DE3C482-484A-45B2-AEE3-C9B361BDD10C}" type="pres">
      <dgm:prSet presAssocID="{EC816C45-E238-4EBD-8EAA-E026A4092A2B}" presName="composite" presStyleCnt="0"/>
      <dgm:spPr/>
    </dgm:pt>
    <dgm:pt modelId="{BCEAA80B-4431-4F28-8088-C05BF8F2D990}" type="pres">
      <dgm:prSet presAssocID="{EC816C45-E238-4EBD-8EAA-E026A4092A2B}" presName="imagSh" presStyleLbl="bgImgPlace1" presStyleIdx="1" presStyleCnt="3"/>
      <dgm:spPr/>
    </dgm:pt>
    <dgm:pt modelId="{E5125BAF-17F6-4D2C-8F0F-643B4B2FBAA4}" type="pres">
      <dgm:prSet presAssocID="{EC816C45-E238-4EBD-8EAA-E026A4092A2B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5A47FF8-0EF7-408E-8A37-E7E72DDD1676}" type="pres">
      <dgm:prSet presAssocID="{44620CFC-689D-43DA-BB58-866A379BB1CF}" presName="sibTrans" presStyleLbl="sibTrans2D1" presStyleIdx="1" presStyleCnt="2"/>
      <dgm:spPr/>
      <dgm:t>
        <a:bodyPr/>
        <a:lstStyle/>
        <a:p>
          <a:endParaRPr lang="th-TH"/>
        </a:p>
      </dgm:t>
    </dgm:pt>
    <dgm:pt modelId="{FAB1B238-631D-4651-A15C-B9BD9C38EFF1}" type="pres">
      <dgm:prSet presAssocID="{44620CFC-689D-43DA-BB58-866A379BB1CF}" presName="connTx" presStyleLbl="sibTrans2D1" presStyleIdx="1" presStyleCnt="2"/>
      <dgm:spPr/>
      <dgm:t>
        <a:bodyPr/>
        <a:lstStyle/>
        <a:p>
          <a:endParaRPr lang="th-TH"/>
        </a:p>
      </dgm:t>
    </dgm:pt>
    <dgm:pt modelId="{C1923AB6-2FFE-479D-812B-D49FF9677D67}" type="pres">
      <dgm:prSet presAssocID="{9078B89A-38C5-4FBB-A3D2-62C436A64E07}" presName="composite" presStyleCnt="0"/>
      <dgm:spPr/>
    </dgm:pt>
    <dgm:pt modelId="{B13B80DC-FBF6-4DC0-B4F7-B5C5DD5AF866}" type="pres">
      <dgm:prSet presAssocID="{9078B89A-38C5-4FBB-A3D2-62C436A64E07}" presName="imagSh" presStyleLbl="bgImgPlace1" presStyleIdx="2" presStyleCnt="3"/>
      <dgm:spPr/>
    </dgm:pt>
    <dgm:pt modelId="{240B6579-6DAB-4BE3-B5BE-C57ACEACD9CF}" type="pres">
      <dgm:prSet presAssocID="{9078B89A-38C5-4FBB-A3D2-62C436A64E07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D725A1D-1E69-4313-BB76-031E35A25844}" srcId="{4206BE67-D5D6-43BE-A02F-8ED1AE443FB1}" destId="{484E1D88-045C-4AE9-A266-0C4C61D92A9B}" srcOrd="0" destOrd="0" parTransId="{40E19C3F-2EB9-4626-A088-34FC92B6188B}" sibTransId="{8D19A33F-E2ED-41E6-B08A-48298D19F176}"/>
    <dgm:cxn modelId="{99931176-1342-4FA5-B4E8-4E695E993836}" type="presOf" srcId="{4206BE67-D5D6-43BE-A02F-8ED1AE443FB1}" destId="{2C1805CB-2EC7-4986-86AA-2928F8CCEEA5}" srcOrd="0" destOrd="0" presId="urn:microsoft.com/office/officeart/2005/8/layout/hProcess10"/>
    <dgm:cxn modelId="{51E873B0-CA6F-4835-A1C2-6A0526122756}" type="presOf" srcId="{65CA5E17-C1C6-47E8-8B7A-022BA2956354}" destId="{F4BC32F2-CD73-45E5-833A-C4D46FF9ABBD}" srcOrd="0" destOrd="1" presId="urn:microsoft.com/office/officeart/2005/8/layout/hProcess10"/>
    <dgm:cxn modelId="{01CE6C65-ACD4-43FF-82DA-11D2935C676B}" type="presOf" srcId="{8D19A33F-E2ED-41E6-B08A-48298D19F176}" destId="{0BB448B2-9160-4525-A823-B6F6A689D56B}" srcOrd="1" destOrd="0" presId="urn:microsoft.com/office/officeart/2005/8/layout/hProcess10"/>
    <dgm:cxn modelId="{808F9E09-730A-4C8E-9F6C-A6D0CC6A0CF2}" type="presOf" srcId="{44620CFC-689D-43DA-BB58-866A379BB1CF}" destId="{85A47FF8-0EF7-408E-8A37-E7E72DDD1676}" srcOrd="0" destOrd="0" presId="urn:microsoft.com/office/officeart/2005/8/layout/hProcess10"/>
    <dgm:cxn modelId="{80C37295-C12D-4D1D-AABA-1D05A3A374AF}" type="presOf" srcId="{44620CFC-689D-43DA-BB58-866A379BB1CF}" destId="{FAB1B238-631D-4651-A15C-B9BD9C38EFF1}" srcOrd="1" destOrd="0" presId="urn:microsoft.com/office/officeart/2005/8/layout/hProcess10"/>
    <dgm:cxn modelId="{E0860453-9714-4E5E-8F3E-3A8CEFADBED5}" srcId="{9078B89A-38C5-4FBB-A3D2-62C436A64E07}" destId="{521CF127-4CEC-4CC4-A983-4DA7EFB3C688}" srcOrd="0" destOrd="0" parTransId="{93786482-9746-4249-9C8D-40781375D3F0}" sibTransId="{6DDA7876-C24D-4C8F-A900-D7CE736A8B7E}"/>
    <dgm:cxn modelId="{7D28CB16-C42C-47B3-A14F-71CCEF934DB0}" type="presOf" srcId="{484E1D88-045C-4AE9-A266-0C4C61D92A9B}" destId="{F4BC32F2-CD73-45E5-833A-C4D46FF9ABBD}" srcOrd="0" destOrd="0" presId="urn:microsoft.com/office/officeart/2005/8/layout/hProcess10"/>
    <dgm:cxn modelId="{6E4AAB04-3062-4BC6-B5BC-2286FB99EC70}" srcId="{4206BE67-D5D6-43BE-A02F-8ED1AE443FB1}" destId="{EC816C45-E238-4EBD-8EAA-E026A4092A2B}" srcOrd="1" destOrd="0" parTransId="{525EA4FD-CA79-4CD5-95E0-A6850C00A972}" sibTransId="{44620CFC-689D-43DA-BB58-866A379BB1CF}"/>
    <dgm:cxn modelId="{C58979DE-3E39-4D73-A16F-CFC94111A7C0}" type="presOf" srcId="{521CF127-4CEC-4CC4-A983-4DA7EFB3C688}" destId="{240B6579-6DAB-4BE3-B5BE-C57ACEACD9CF}" srcOrd="0" destOrd="1" presId="urn:microsoft.com/office/officeart/2005/8/layout/hProcess10"/>
    <dgm:cxn modelId="{18046494-E293-4444-A1DF-3AAC10741CEA}" srcId="{4206BE67-D5D6-43BE-A02F-8ED1AE443FB1}" destId="{9078B89A-38C5-4FBB-A3D2-62C436A64E07}" srcOrd="2" destOrd="0" parTransId="{26A3ED6D-40DD-4EB4-9C2A-3AF5459FAE6B}" sibTransId="{4E7316D9-5B27-41EC-A57B-F5B3AC44B822}"/>
    <dgm:cxn modelId="{ABA1EEF2-C916-43E3-9C55-F02261E40F24}" type="presOf" srcId="{9078B89A-38C5-4FBB-A3D2-62C436A64E07}" destId="{240B6579-6DAB-4BE3-B5BE-C57ACEACD9CF}" srcOrd="0" destOrd="0" presId="urn:microsoft.com/office/officeart/2005/8/layout/hProcess10"/>
    <dgm:cxn modelId="{5213DF19-C19F-4D94-82E0-DE4FE44D5395}" srcId="{484E1D88-045C-4AE9-A266-0C4C61D92A9B}" destId="{65CA5E17-C1C6-47E8-8B7A-022BA2956354}" srcOrd="0" destOrd="0" parTransId="{CA14AD95-3BE8-41EE-8FD2-EAC1B0387268}" sibTransId="{6B3B73E8-90B4-42C8-9844-8211335F49F3}"/>
    <dgm:cxn modelId="{83A42E5B-A81F-49EC-BE9B-590BAE52C4E2}" type="presOf" srcId="{8D19A33F-E2ED-41E6-B08A-48298D19F176}" destId="{791F85A0-0F80-4968-99B8-3D9D2A8B034B}" srcOrd="0" destOrd="0" presId="urn:microsoft.com/office/officeart/2005/8/layout/hProcess10"/>
    <dgm:cxn modelId="{8F71BB48-5F0C-422F-9A21-28A05B88B1A9}" type="presOf" srcId="{EC816C45-E238-4EBD-8EAA-E026A4092A2B}" destId="{E5125BAF-17F6-4D2C-8F0F-643B4B2FBAA4}" srcOrd="0" destOrd="0" presId="urn:microsoft.com/office/officeart/2005/8/layout/hProcess10"/>
    <dgm:cxn modelId="{022D700E-2CBE-41BC-9601-298F596D1351}" srcId="{EC816C45-E238-4EBD-8EAA-E026A4092A2B}" destId="{DBF861A7-345E-417D-B026-72435A94915D}" srcOrd="0" destOrd="0" parTransId="{63F13B3A-5690-4EBD-8802-7FF557A84320}" sibTransId="{ECE244EB-FC06-4C09-BF58-5632B1FCD159}"/>
    <dgm:cxn modelId="{747910AD-E715-4A70-B10F-31C68C349238}" type="presOf" srcId="{DBF861A7-345E-417D-B026-72435A94915D}" destId="{E5125BAF-17F6-4D2C-8F0F-643B4B2FBAA4}" srcOrd="0" destOrd="1" presId="urn:microsoft.com/office/officeart/2005/8/layout/hProcess10"/>
    <dgm:cxn modelId="{B69C488C-FBEA-4C84-BEFA-C0BCCFD0FFF0}" type="presParOf" srcId="{2C1805CB-2EC7-4986-86AA-2928F8CCEEA5}" destId="{A37E52B0-59DE-4BE0-AF42-6DEAC7072C46}" srcOrd="0" destOrd="0" presId="urn:microsoft.com/office/officeart/2005/8/layout/hProcess10"/>
    <dgm:cxn modelId="{1537F25C-4BC7-4719-8E78-EA489791CF2D}" type="presParOf" srcId="{A37E52B0-59DE-4BE0-AF42-6DEAC7072C46}" destId="{3AB4C38A-E1FC-4DE6-96B4-975672A06ACD}" srcOrd="0" destOrd="0" presId="urn:microsoft.com/office/officeart/2005/8/layout/hProcess10"/>
    <dgm:cxn modelId="{B17C9232-BCA2-4D5E-902F-11D7E3A6B8A2}" type="presParOf" srcId="{A37E52B0-59DE-4BE0-AF42-6DEAC7072C46}" destId="{F4BC32F2-CD73-45E5-833A-C4D46FF9ABBD}" srcOrd="1" destOrd="0" presId="urn:microsoft.com/office/officeart/2005/8/layout/hProcess10"/>
    <dgm:cxn modelId="{B03D2BFA-6803-4141-9AC5-0EEBC457D32F}" type="presParOf" srcId="{2C1805CB-2EC7-4986-86AA-2928F8CCEEA5}" destId="{791F85A0-0F80-4968-99B8-3D9D2A8B034B}" srcOrd="1" destOrd="0" presId="urn:microsoft.com/office/officeart/2005/8/layout/hProcess10"/>
    <dgm:cxn modelId="{911D80A2-033B-4A38-9A8D-F16134A207A4}" type="presParOf" srcId="{791F85A0-0F80-4968-99B8-3D9D2A8B034B}" destId="{0BB448B2-9160-4525-A823-B6F6A689D56B}" srcOrd="0" destOrd="0" presId="urn:microsoft.com/office/officeart/2005/8/layout/hProcess10"/>
    <dgm:cxn modelId="{F6E30B17-8005-4B9B-90EE-9E7811D7AB6A}" type="presParOf" srcId="{2C1805CB-2EC7-4986-86AA-2928F8CCEEA5}" destId="{4DE3C482-484A-45B2-AEE3-C9B361BDD10C}" srcOrd="2" destOrd="0" presId="urn:microsoft.com/office/officeart/2005/8/layout/hProcess10"/>
    <dgm:cxn modelId="{B30FD91B-17D0-48EF-AD52-A707295FF1AA}" type="presParOf" srcId="{4DE3C482-484A-45B2-AEE3-C9B361BDD10C}" destId="{BCEAA80B-4431-4F28-8088-C05BF8F2D990}" srcOrd="0" destOrd="0" presId="urn:microsoft.com/office/officeart/2005/8/layout/hProcess10"/>
    <dgm:cxn modelId="{B5375524-6C9D-4C78-99EE-6B16855EE11C}" type="presParOf" srcId="{4DE3C482-484A-45B2-AEE3-C9B361BDD10C}" destId="{E5125BAF-17F6-4D2C-8F0F-643B4B2FBAA4}" srcOrd="1" destOrd="0" presId="urn:microsoft.com/office/officeart/2005/8/layout/hProcess10"/>
    <dgm:cxn modelId="{5A07A674-08B2-4EEB-8445-86FEA5993698}" type="presParOf" srcId="{2C1805CB-2EC7-4986-86AA-2928F8CCEEA5}" destId="{85A47FF8-0EF7-408E-8A37-E7E72DDD1676}" srcOrd="3" destOrd="0" presId="urn:microsoft.com/office/officeart/2005/8/layout/hProcess10"/>
    <dgm:cxn modelId="{DE94DBA9-DDAA-4B4C-92AB-8CE9786F7496}" type="presParOf" srcId="{85A47FF8-0EF7-408E-8A37-E7E72DDD1676}" destId="{FAB1B238-631D-4651-A15C-B9BD9C38EFF1}" srcOrd="0" destOrd="0" presId="urn:microsoft.com/office/officeart/2005/8/layout/hProcess10"/>
    <dgm:cxn modelId="{05E610F4-3765-4A8A-8219-BD7AB54D6452}" type="presParOf" srcId="{2C1805CB-2EC7-4986-86AA-2928F8CCEEA5}" destId="{C1923AB6-2FFE-479D-812B-D49FF9677D67}" srcOrd="4" destOrd="0" presId="urn:microsoft.com/office/officeart/2005/8/layout/hProcess10"/>
    <dgm:cxn modelId="{E712995A-03A3-4451-AF6D-C6DF9510EAA7}" type="presParOf" srcId="{C1923AB6-2FFE-479D-812B-D49FF9677D67}" destId="{B13B80DC-FBF6-4DC0-B4F7-B5C5DD5AF866}" srcOrd="0" destOrd="0" presId="urn:microsoft.com/office/officeart/2005/8/layout/hProcess10"/>
    <dgm:cxn modelId="{EE3D21E2-8D17-412C-8D1A-D84DF273E126}" type="presParOf" srcId="{C1923AB6-2FFE-479D-812B-D49FF9677D67}" destId="{240B6579-6DAB-4BE3-B5BE-C57ACEACD9CF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8DF314-143D-4B11-97CA-069DFE73B5A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D47CF17-F96E-4023-85FB-1599DAAF26E4}">
      <dgm:prSet phldrT="[Text]"/>
      <dgm:spPr/>
      <dgm:t>
        <a:bodyPr/>
        <a:lstStyle/>
        <a:p>
          <a:r>
            <a:rPr lang="th-TH" dirty="0" smtClean="0"/>
            <a:t>คิดเป็น</a:t>
          </a:r>
          <a:endParaRPr lang="th-TH" dirty="0"/>
        </a:p>
      </dgm:t>
    </dgm:pt>
    <dgm:pt modelId="{22A689AE-C7F5-4CEF-9996-A16E76A2A67B}" type="parTrans" cxnId="{E7D22375-B2FF-4827-BA12-2349D312933E}">
      <dgm:prSet/>
      <dgm:spPr/>
      <dgm:t>
        <a:bodyPr/>
        <a:lstStyle/>
        <a:p>
          <a:endParaRPr lang="th-TH"/>
        </a:p>
      </dgm:t>
    </dgm:pt>
    <dgm:pt modelId="{D3E0DCB5-3DA7-4B53-83ED-82570EDEEE78}" type="sibTrans" cxnId="{E7D22375-B2FF-4827-BA12-2349D312933E}">
      <dgm:prSet/>
      <dgm:spPr/>
      <dgm:t>
        <a:bodyPr/>
        <a:lstStyle/>
        <a:p>
          <a:endParaRPr lang="th-TH"/>
        </a:p>
      </dgm:t>
    </dgm:pt>
    <dgm:pt modelId="{AB2C97BE-4852-4304-BBD4-49BAA37EB436}">
      <dgm:prSet phldrT="[Text]"/>
      <dgm:spPr/>
      <dgm:t>
        <a:bodyPr/>
        <a:lstStyle/>
        <a:p>
          <a:r>
            <a:rPr lang="th-TH" dirty="0" smtClean="0"/>
            <a:t>ทำเป็น</a:t>
          </a:r>
          <a:endParaRPr lang="th-TH" dirty="0"/>
        </a:p>
      </dgm:t>
    </dgm:pt>
    <dgm:pt modelId="{A4B3CCA3-80AE-486F-AE74-4193F77A693A}" type="parTrans" cxnId="{CCAE85FC-D9A0-41AA-AFB7-BAC51243F74D}">
      <dgm:prSet/>
      <dgm:spPr/>
      <dgm:t>
        <a:bodyPr/>
        <a:lstStyle/>
        <a:p>
          <a:endParaRPr lang="th-TH"/>
        </a:p>
      </dgm:t>
    </dgm:pt>
    <dgm:pt modelId="{C0D44699-CA45-48D4-93B4-74FCD7826767}" type="sibTrans" cxnId="{CCAE85FC-D9A0-41AA-AFB7-BAC51243F74D}">
      <dgm:prSet/>
      <dgm:spPr/>
      <dgm:t>
        <a:bodyPr/>
        <a:lstStyle/>
        <a:p>
          <a:endParaRPr lang="th-TH"/>
        </a:p>
      </dgm:t>
    </dgm:pt>
    <dgm:pt modelId="{D2EC240C-2FF4-4F2C-8D56-77A1E45EB990}">
      <dgm:prSet phldrT="[Text]"/>
      <dgm:spPr/>
      <dgm:t>
        <a:bodyPr/>
        <a:lstStyle/>
        <a:p>
          <a:r>
            <a:rPr lang="th-TH" dirty="0" smtClean="0"/>
            <a:t>แก้ปัญหาเป็น</a:t>
          </a:r>
          <a:endParaRPr lang="th-TH" dirty="0"/>
        </a:p>
      </dgm:t>
    </dgm:pt>
    <dgm:pt modelId="{0DC6758B-1470-496B-8730-C4DB522B7C19}" type="parTrans" cxnId="{C34BCECB-1792-4F1F-9587-48E302148E96}">
      <dgm:prSet/>
      <dgm:spPr/>
      <dgm:t>
        <a:bodyPr/>
        <a:lstStyle/>
        <a:p>
          <a:endParaRPr lang="th-TH"/>
        </a:p>
      </dgm:t>
    </dgm:pt>
    <dgm:pt modelId="{B7610A3D-139A-4969-8718-AFC8D3D914F6}" type="sibTrans" cxnId="{C34BCECB-1792-4F1F-9587-48E302148E96}">
      <dgm:prSet/>
      <dgm:spPr/>
      <dgm:t>
        <a:bodyPr/>
        <a:lstStyle/>
        <a:p>
          <a:endParaRPr lang="th-TH"/>
        </a:p>
      </dgm:t>
    </dgm:pt>
    <dgm:pt modelId="{CEC140EB-A307-4A56-A7E5-C01D3CC0A1BE}" type="pres">
      <dgm:prSet presAssocID="{D08DF314-143D-4B11-97CA-069DFE73B5AE}" presName="CompostProcess" presStyleCnt="0">
        <dgm:presLayoutVars>
          <dgm:dir/>
          <dgm:resizeHandles val="exact"/>
        </dgm:presLayoutVars>
      </dgm:prSet>
      <dgm:spPr/>
    </dgm:pt>
    <dgm:pt modelId="{AF08B3BD-842D-4E60-BDEF-0D52D4E46D92}" type="pres">
      <dgm:prSet presAssocID="{D08DF314-143D-4B11-97CA-069DFE73B5AE}" presName="arrow" presStyleLbl="bgShp" presStyleIdx="0" presStyleCnt="1" custLinFactNeighborX="988" custLinFactNeighborY="10075"/>
      <dgm:spPr/>
    </dgm:pt>
    <dgm:pt modelId="{6832EAE2-72D2-4472-9672-4F3581EEFAB8}" type="pres">
      <dgm:prSet presAssocID="{D08DF314-143D-4B11-97CA-069DFE73B5AE}" presName="linearProcess" presStyleCnt="0"/>
      <dgm:spPr/>
    </dgm:pt>
    <dgm:pt modelId="{F88062F6-B2E9-4ECD-BBE5-D16B17F377D0}" type="pres">
      <dgm:prSet presAssocID="{8D47CF17-F96E-4023-85FB-1599DAAF26E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D2FACDF-6428-425C-9122-588B2A4A5AAC}" type="pres">
      <dgm:prSet presAssocID="{D3E0DCB5-3DA7-4B53-83ED-82570EDEEE78}" presName="sibTrans" presStyleCnt="0"/>
      <dgm:spPr/>
    </dgm:pt>
    <dgm:pt modelId="{54EFA473-593A-4A34-9B50-C7D125DFB750}" type="pres">
      <dgm:prSet presAssocID="{AB2C97BE-4852-4304-BBD4-49BAA37EB43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0F29EED-FAE9-43EB-A799-618FDDBFDAAB}" type="pres">
      <dgm:prSet presAssocID="{C0D44699-CA45-48D4-93B4-74FCD7826767}" presName="sibTrans" presStyleCnt="0"/>
      <dgm:spPr/>
    </dgm:pt>
    <dgm:pt modelId="{69FDE2A1-2156-4507-9EF8-FC27FFC5BEE6}" type="pres">
      <dgm:prSet presAssocID="{D2EC240C-2FF4-4F2C-8D56-77A1E45EB99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4EF98C0-9002-4B05-9DA4-3914ECD989ED}" type="presOf" srcId="{D2EC240C-2FF4-4F2C-8D56-77A1E45EB990}" destId="{69FDE2A1-2156-4507-9EF8-FC27FFC5BEE6}" srcOrd="0" destOrd="0" presId="urn:microsoft.com/office/officeart/2005/8/layout/hProcess9"/>
    <dgm:cxn modelId="{2A431062-4993-4181-949C-C4FAC41CE825}" type="presOf" srcId="{D08DF314-143D-4B11-97CA-069DFE73B5AE}" destId="{CEC140EB-A307-4A56-A7E5-C01D3CC0A1BE}" srcOrd="0" destOrd="0" presId="urn:microsoft.com/office/officeart/2005/8/layout/hProcess9"/>
    <dgm:cxn modelId="{E7D22375-B2FF-4827-BA12-2349D312933E}" srcId="{D08DF314-143D-4B11-97CA-069DFE73B5AE}" destId="{8D47CF17-F96E-4023-85FB-1599DAAF26E4}" srcOrd="0" destOrd="0" parTransId="{22A689AE-C7F5-4CEF-9996-A16E76A2A67B}" sibTransId="{D3E0DCB5-3DA7-4B53-83ED-82570EDEEE78}"/>
    <dgm:cxn modelId="{CCAE85FC-D9A0-41AA-AFB7-BAC51243F74D}" srcId="{D08DF314-143D-4B11-97CA-069DFE73B5AE}" destId="{AB2C97BE-4852-4304-BBD4-49BAA37EB436}" srcOrd="1" destOrd="0" parTransId="{A4B3CCA3-80AE-486F-AE74-4193F77A693A}" sibTransId="{C0D44699-CA45-48D4-93B4-74FCD7826767}"/>
    <dgm:cxn modelId="{C34BCECB-1792-4F1F-9587-48E302148E96}" srcId="{D08DF314-143D-4B11-97CA-069DFE73B5AE}" destId="{D2EC240C-2FF4-4F2C-8D56-77A1E45EB990}" srcOrd="2" destOrd="0" parTransId="{0DC6758B-1470-496B-8730-C4DB522B7C19}" sibTransId="{B7610A3D-139A-4969-8718-AFC8D3D914F6}"/>
    <dgm:cxn modelId="{7E1BE0EA-081C-47D4-AE47-2DB2131ED021}" type="presOf" srcId="{AB2C97BE-4852-4304-BBD4-49BAA37EB436}" destId="{54EFA473-593A-4A34-9B50-C7D125DFB750}" srcOrd="0" destOrd="0" presId="urn:microsoft.com/office/officeart/2005/8/layout/hProcess9"/>
    <dgm:cxn modelId="{5BC11ECA-FDD6-4AF7-A80C-BB01ED1D3CFE}" type="presOf" srcId="{8D47CF17-F96E-4023-85FB-1599DAAF26E4}" destId="{F88062F6-B2E9-4ECD-BBE5-D16B17F377D0}" srcOrd="0" destOrd="0" presId="urn:microsoft.com/office/officeart/2005/8/layout/hProcess9"/>
    <dgm:cxn modelId="{DA21F04C-FEBD-45BD-BD3E-A9ADC30450FC}" type="presParOf" srcId="{CEC140EB-A307-4A56-A7E5-C01D3CC0A1BE}" destId="{AF08B3BD-842D-4E60-BDEF-0D52D4E46D92}" srcOrd="0" destOrd="0" presId="urn:microsoft.com/office/officeart/2005/8/layout/hProcess9"/>
    <dgm:cxn modelId="{FE7644C8-B91B-4588-86BA-A15BBBAD91AD}" type="presParOf" srcId="{CEC140EB-A307-4A56-A7E5-C01D3CC0A1BE}" destId="{6832EAE2-72D2-4472-9672-4F3581EEFAB8}" srcOrd="1" destOrd="0" presId="urn:microsoft.com/office/officeart/2005/8/layout/hProcess9"/>
    <dgm:cxn modelId="{6DE5081B-9584-484E-A3C3-0A7655E2B99F}" type="presParOf" srcId="{6832EAE2-72D2-4472-9672-4F3581EEFAB8}" destId="{F88062F6-B2E9-4ECD-BBE5-D16B17F377D0}" srcOrd="0" destOrd="0" presId="urn:microsoft.com/office/officeart/2005/8/layout/hProcess9"/>
    <dgm:cxn modelId="{81BF47A1-3880-43CA-AA7B-E222C8172F84}" type="presParOf" srcId="{6832EAE2-72D2-4472-9672-4F3581EEFAB8}" destId="{1D2FACDF-6428-425C-9122-588B2A4A5AAC}" srcOrd="1" destOrd="0" presId="urn:microsoft.com/office/officeart/2005/8/layout/hProcess9"/>
    <dgm:cxn modelId="{FD655197-80EE-4200-9C69-5633FF286A5A}" type="presParOf" srcId="{6832EAE2-72D2-4472-9672-4F3581EEFAB8}" destId="{54EFA473-593A-4A34-9B50-C7D125DFB750}" srcOrd="2" destOrd="0" presId="urn:microsoft.com/office/officeart/2005/8/layout/hProcess9"/>
    <dgm:cxn modelId="{EE5D7567-C7BC-4473-889C-AAFF9AB6881D}" type="presParOf" srcId="{6832EAE2-72D2-4472-9672-4F3581EEFAB8}" destId="{20F29EED-FAE9-43EB-A799-618FDDBFDAAB}" srcOrd="3" destOrd="0" presId="urn:microsoft.com/office/officeart/2005/8/layout/hProcess9"/>
    <dgm:cxn modelId="{F503FC1F-3F23-4AE9-904A-29647E93DED9}" type="presParOf" srcId="{6832EAE2-72D2-4472-9672-4F3581EEFAB8}" destId="{69FDE2A1-2156-4507-9EF8-FC27FFC5BEE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BEEF0E-A935-4744-AD66-C135AC1B53C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076087C-A26E-4322-B4F0-ECA739CB7C05}">
      <dgm:prSet phldrT="[Text]"/>
      <dgm:spPr/>
      <dgm:t>
        <a:bodyPr/>
        <a:lstStyle/>
        <a:p>
          <a:r>
            <a:rPr lang="th-TH" dirty="0" smtClean="0"/>
            <a:t>บทที่1</a:t>
          </a:r>
          <a:endParaRPr lang="th-TH" dirty="0"/>
        </a:p>
      </dgm:t>
    </dgm:pt>
    <dgm:pt modelId="{D90A826B-AD9E-44B5-A740-F230B902642F}" type="parTrans" cxnId="{218E922D-44B6-41F2-8DFA-94CE2653A6FD}">
      <dgm:prSet/>
      <dgm:spPr/>
      <dgm:t>
        <a:bodyPr/>
        <a:lstStyle/>
        <a:p>
          <a:endParaRPr lang="th-TH"/>
        </a:p>
      </dgm:t>
    </dgm:pt>
    <dgm:pt modelId="{343614FC-9A29-43D0-9FDF-00360D1A05F7}" type="sibTrans" cxnId="{218E922D-44B6-41F2-8DFA-94CE2653A6FD}">
      <dgm:prSet/>
      <dgm:spPr/>
      <dgm:t>
        <a:bodyPr/>
        <a:lstStyle/>
        <a:p>
          <a:endParaRPr lang="th-TH"/>
        </a:p>
      </dgm:t>
    </dgm:pt>
    <dgm:pt modelId="{96B262C7-2742-47DB-9F4D-E36D289E779B}">
      <dgm:prSet phldrT="[Text]"/>
      <dgm:spPr/>
      <dgm:t>
        <a:bodyPr/>
        <a:lstStyle/>
        <a:p>
          <a:r>
            <a:rPr lang="th-TH" dirty="0" smtClean="0"/>
            <a:t>ที่มาและความสำคัญของปัญหา</a:t>
          </a:r>
          <a:endParaRPr lang="th-TH" dirty="0"/>
        </a:p>
      </dgm:t>
    </dgm:pt>
    <dgm:pt modelId="{7FAEF26E-CCE5-4445-B181-6E4C4E73E742}" type="parTrans" cxnId="{9AB03D7D-4E9E-4752-B70C-21BC2DC4C423}">
      <dgm:prSet/>
      <dgm:spPr/>
      <dgm:t>
        <a:bodyPr/>
        <a:lstStyle/>
        <a:p>
          <a:endParaRPr lang="th-TH"/>
        </a:p>
      </dgm:t>
    </dgm:pt>
    <dgm:pt modelId="{45B053C0-EC1F-46F0-B36A-76D26D3B3957}" type="sibTrans" cxnId="{9AB03D7D-4E9E-4752-B70C-21BC2DC4C423}">
      <dgm:prSet/>
      <dgm:spPr/>
      <dgm:t>
        <a:bodyPr/>
        <a:lstStyle/>
        <a:p>
          <a:endParaRPr lang="th-TH"/>
        </a:p>
      </dgm:t>
    </dgm:pt>
    <dgm:pt modelId="{A1C35AC4-07DF-4F6D-8613-67C7B7813A4C}">
      <dgm:prSet phldrT="[Text]"/>
      <dgm:spPr/>
      <dgm:t>
        <a:bodyPr/>
        <a:lstStyle/>
        <a:p>
          <a:r>
            <a:rPr lang="th-TH" dirty="0" smtClean="0"/>
            <a:t>ขอบเขต</a:t>
          </a:r>
          <a:endParaRPr lang="th-TH" dirty="0"/>
        </a:p>
      </dgm:t>
    </dgm:pt>
    <dgm:pt modelId="{8DBFA073-1E07-47EF-B908-512E4B18651A}" type="parTrans" cxnId="{06CEDA4D-3F61-4CD0-B117-56576967EF4C}">
      <dgm:prSet/>
      <dgm:spPr/>
      <dgm:t>
        <a:bodyPr/>
        <a:lstStyle/>
        <a:p>
          <a:endParaRPr lang="th-TH"/>
        </a:p>
      </dgm:t>
    </dgm:pt>
    <dgm:pt modelId="{B45E8807-C3ED-410E-84EA-7A660CD7856F}" type="sibTrans" cxnId="{06CEDA4D-3F61-4CD0-B117-56576967EF4C}">
      <dgm:prSet/>
      <dgm:spPr/>
      <dgm:t>
        <a:bodyPr/>
        <a:lstStyle/>
        <a:p>
          <a:endParaRPr lang="th-TH"/>
        </a:p>
      </dgm:t>
    </dgm:pt>
    <dgm:pt modelId="{EA17B6C1-BBA1-4965-9046-329200789377}">
      <dgm:prSet phldrT="[Text]"/>
      <dgm:spPr/>
      <dgm:t>
        <a:bodyPr/>
        <a:lstStyle/>
        <a:p>
          <a:r>
            <a:rPr lang="th-TH" dirty="0" smtClean="0"/>
            <a:t>บทที่2</a:t>
          </a:r>
          <a:endParaRPr lang="th-TH" dirty="0"/>
        </a:p>
      </dgm:t>
    </dgm:pt>
    <dgm:pt modelId="{2E87EFF3-59D0-4650-9FB0-2BE605BF4189}" type="parTrans" cxnId="{0147D530-9240-4963-8134-23D2FC3EBA5F}">
      <dgm:prSet/>
      <dgm:spPr/>
      <dgm:t>
        <a:bodyPr/>
        <a:lstStyle/>
        <a:p>
          <a:endParaRPr lang="th-TH"/>
        </a:p>
      </dgm:t>
    </dgm:pt>
    <dgm:pt modelId="{915521DF-23CF-4625-911E-FA0E063D0F8A}" type="sibTrans" cxnId="{0147D530-9240-4963-8134-23D2FC3EBA5F}">
      <dgm:prSet/>
      <dgm:spPr/>
      <dgm:t>
        <a:bodyPr/>
        <a:lstStyle/>
        <a:p>
          <a:endParaRPr lang="th-TH"/>
        </a:p>
      </dgm:t>
    </dgm:pt>
    <dgm:pt modelId="{9E043493-E8FF-4C52-A409-0CA2ACF08AF5}">
      <dgm:prSet phldrT="[Text]"/>
      <dgm:spPr/>
      <dgm:t>
        <a:bodyPr/>
        <a:lstStyle/>
        <a:p>
          <a:r>
            <a:rPr lang="th-TH" dirty="0" smtClean="0"/>
            <a:t>ศึกษาเอกสารที่เกี่ยวข้อง</a:t>
          </a:r>
          <a:endParaRPr lang="th-TH" dirty="0"/>
        </a:p>
      </dgm:t>
    </dgm:pt>
    <dgm:pt modelId="{7344A790-199A-4CE3-865C-2311AB0A0648}" type="parTrans" cxnId="{B1FBFADD-EE1C-40C5-9067-CFC3E155A4CD}">
      <dgm:prSet/>
      <dgm:spPr/>
      <dgm:t>
        <a:bodyPr/>
        <a:lstStyle/>
        <a:p>
          <a:endParaRPr lang="th-TH"/>
        </a:p>
      </dgm:t>
    </dgm:pt>
    <dgm:pt modelId="{950E5F38-9A3A-4359-840E-6E256686BDDF}" type="sibTrans" cxnId="{B1FBFADD-EE1C-40C5-9067-CFC3E155A4CD}">
      <dgm:prSet/>
      <dgm:spPr/>
      <dgm:t>
        <a:bodyPr/>
        <a:lstStyle/>
        <a:p>
          <a:endParaRPr lang="th-TH"/>
        </a:p>
      </dgm:t>
    </dgm:pt>
    <dgm:pt modelId="{5E98E6B9-4480-4D6A-A843-DA070D7099F1}">
      <dgm:prSet phldrT="[Text]"/>
      <dgm:spPr/>
      <dgm:t>
        <a:bodyPr/>
        <a:lstStyle/>
        <a:p>
          <a:r>
            <a:rPr lang="th-TH" dirty="0" smtClean="0"/>
            <a:t>บทที่3</a:t>
          </a:r>
          <a:endParaRPr lang="th-TH" dirty="0"/>
        </a:p>
      </dgm:t>
    </dgm:pt>
    <dgm:pt modelId="{88B5D252-E849-46E9-8475-F691991FE477}" type="parTrans" cxnId="{B6A9E79D-A6D2-4948-8830-9EF62F805EFF}">
      <dgm:prSet/>
      <dgm:spPr/>
      <dgm:t>
        <a:bodyPr/>
        <a:lstStyle/>
        <a:p>
          <a:endParaRPr lang="th-TH"/>
        </a:p>
      </dgm:t>
    </dgm:pt>
    <dgm:pt modelId="{15F69736-33BA-49E4-B00A-D15365764ABE}" type="sibTrans" cxnId="{B6A9E79D-A6D2-4948-8830-9EF62F805EFF}">
      <dgm:prSet/>
      <dgm:spPr/>
      <dgm:t>
        <a:bodyPr/>
        <a:lstStyle/>
        <a:p>
          <a:endParaRPr lang="th-TH"/>
        </a:p>
      </dgm:t>
    </dgm:pt>
    <dgm:pt modelId="{B63F5AAE-34AD-4A5F-93A3-5AA687464927}">
      <dgm:prSet phldrT="[Text]"/>
      <dgm:spPr/>
      <dgm:t>
        <a:bodyPr/>
        <a:lstStyle/>
        <a:p>
          <a:r>
            <a:rPr lang="th-TH" dirty="0" smtClean="0"/>
            <a:t>วางแผนการทำงาน</a:t>
          </a:r>
          <a:endParaRPr lang="th-TH" dirty="0"/>
        </a:p>
      </dgm:t>
    </dgm:pt>
    <dgm:pt modelId="{1686099F-0FA2-4102-99D6-66AF2F8801F9}" type="parTrans" cxnId="{7B1ABA4B-E5C5-4905-A295-9C2192716AC9}">
      <dgm:prSet/>
      <dgm:spPr/>
      <dgm:t>
        <a:bodyPr/>
        <a:lstStyle/>
        <a:p>
          <a:endParaRPr lang="th-TH"/>
        </a:p>
      </dgm:t>
    </dgm:pt>
    <dgm:pt modelId="{EC38578F-9017-4D07-B6D5-4575993B8287}" type="sibTrans" cxnId="{7B1ABA4B-E5C5-4905-A295-9C2192716AC9}">
      <dgm:prSet/>
      <dgm:spPr/>
      <dgm:t>
        <a:bodyPr/>
        <a:lstStyle/>
        <a:p>
          <a:endParaRPr lang="th-TH"/>
        </a:p>
      </dgm:t>
    </dgm:pt>
    <dgm:pt modelId="{20B2ACAB-F443-49EB-93AD-02D1F1368C34}" type="pres">
      <dgm:prSet presAssocID="{20BEEF0E-A935-4744-AD66-C135AC1B53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C06136D-AF71-4A0A-AFBA-63FADC7B9267}" type="pres">
      <dgm:prSet presAssocID="{20BEEF0E-A935-4744-AD66-C135AC1B53C0}" presName="tSp" presStyleCnt="0"/>
      <dgm:spPr/>
    </dgm:pt>
    <dgm:pt modelId="{971B5887-68A9-4028-B144-BC11B25DA41D}" type="pres">
      <dgm:prSet presAssocID="{20BEEF0E-A935-4744-AD66-C135AC1B53C0}" presName="bSp" presStyleCnt="0"/>
      <dgm:spPr/>
    </dgm:pt>
    <dgm:pt modelId="{CB9EF42A-6007-4F70-A63A-B85036D37800}" type="pres">
      <dgm:prSet presAssocID="{20BEEF0E-A935-4744-AD66-C135AC1B53C0}" presName="process" presStyleCnt="0"/>
      <dgm:spPr/>
    </dgm:pt>
    <dgm:pt modelId="{A4E8F490-87D2-4D75-9075-770185B25F8A}" type="pres">
      <dgm:prSet presAssocID="{4076087C-A26E-4322-B4F0-ECA739CB7C05}" presName="composite1" presStyleCnt="0"/>
      <dgm:spPr/>
    </dgm:pt>
    <dgm:pt modelId="{80552048-4237-4A5A-AE1E-F15C8727F7F0}" type="pres">
      <dgm:prSet presAssocID="{4076087C-A26E-4322-B4F0-ECA739CB7C05}" presName="dummyNode1" presStyleLbl="node1" presStyleIdx="0" presStyleCnt="3"/>
      <dgm:spPr/>
    </dgm:pt>
    <dgm:pt modelId="{027904CC-4142-40DB-AB46-8FDCC325F9A5}" type="pres">
      <dgm:prSet presAssocID="{4076087C-A26E-4322-B4F0-ECA739CB7C0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6629A23-9916-47CA-85F3-04521623A517}" type="pres">
      <dgm:prSet presAssocID="{4076087C-A26E-4322-B4F0-ECA739CB7C0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F9DC262-5836-429A-8285-0187E10A9C31}" type="pres">
      <dgm:prSet presAssocID="{4076087C-A26E-4322-B4F0-ECA739CB7C0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2A347D0-E06B-4A6E-923A-B37D908A9290}" type="pres">
      <dgm:prSet presAssocID="{4076087C-A26E-4322-B4F0-ECA739CB7C05}" presName="connSite1" presStyleCnt="0"/>
      <dgm:spPr/>
    </dgm:pt>
    <dgm:pt modelId="{15B89658-56DE-4678-8927-6DC9C84DE4A3}" type="pres">
      <dgm:prSet presAssocID="{343614FC-9A29-43D0-9FDF-00360D1A05F7}" presName="Name9" presStyleLbl="sibTrans2D1" presStyleIdx="0" presStyleCnt="2"/>
      <dgm:spPr/>
      <dgm:t>
        <a:bodyPr/>
        <a:lstStyle/>
        <a:p>
          <a:endParaRPr lang="th-TH"/>
        </a:p>
      </dgm:t>
    </dgm:pt>
    <dgm:pt modelId="{E1ED80BB-5530-4E19-8C66-3A2BFC0E4221}" type="pres">
      <dgm:prSet presAssocID="{EA17B6C1-BBA1-4965-9046-329200789377}" presName="composite2" presStyleCnt="0"/>
      <dgm:spPr/>
    </dgm:pt>
    <dgm:pt modelId="{BBAD5E4D-D413-4C93-A5E6-7364C6A5416F}" type="pres">
      <dgm:prSet presAssocID="{EA17B6C1-BBA1-4965-9046-329200789377}" presName="dummyNode2" presStyleLbl="node1" presStyleIdx="0" presStyleCnt="3"/>
      <dgm:spPr/>
    </dgm:pt>
    <dgm:pt modelId="{7A87D6A7-F21B-4781-A148-417E56041227}" type="pres">
      <dgm:prSet presAssocID="{EA17B6C1-BBA1-4965-9046-329200789377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113C804-96C8-49DA-8493-27CA2F638997}" type="pres">
      <dgm:prSet presAssocID="{EA17B6C1-BBA1-4965-9046-32920078937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EACB2A5-12FD-4153-82B6-FDCCE137A5AC}" type="pres">
      <dgm:prSet presAssocID="{EA17B6C1-BBA1-4965-9046-329200789377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DD5119-C389-4A4F-AE11-2125407579F8}" type="pres">
      <dgm:prSet presAssocID="{EA17B6C1-BBA1-4965-9046-329200789377}" presName="connSite2" presStyleCnt="0"/>
      <dgm:spPr/>
    </dgm:pt>
    <dgm:pt modelId="{F0E7BE41-46C4-41CA-ADFB-5A49C5753BE2}" type="pres">
      <dgm:prSet presAssocID="{915521DF-23CF-4625-911E-FA0E063D0F8A}" presName="Name18" presStyleLbl="sibTrans2D1" presStyleIdx="1" presStyleCnt="2"/>
      <dgm:spPr/>
      <dgm:t>
        <a:bodyPr/>
        <a:lstStyle/>
        <a:p>
          <a:endParaRPr lang="th-TH"/>
        </a:p>
      </dgm:t>
    </dgm:pt>
    <dgm:pt modelId="{349AC8E9-C9BC-4326-8DC2-F6EA39BE9FE7}" type="pres">
      <dgm:prSet presAssocID="{5E98E6B9-4480-4D6A-A843-DA070D7099F1}" presName="composite1" presStyleCnt="0"/>
      <dgm:spPr/>
    </dgm:pt>
    <dgm:pt modelId="{DF79BBB9-22C1-41BA-A20F-18878C998D57}" type="pres">
      <dgm:prSet presAssocID="{5E98E6B9-4480-4D6A-A843-DA070D7099F1}" presName="dummyNode1" presStyleLbl="node1" presStyleIdx="1" presStyleCnt="3"/>
      <dgm:spPr/>
    </dgm:pt>
    <dgm:pt modelId="{62110AC9-CBEF-47F1-B6F4-9EF67F8E27A7}" type="pres">
      <dgm:prSet presAssocID="{5E98E6B9-4480-4D6A-A843-DA070D7099F1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7988F4D-6B14-448F-B669-C286B2650D0C}" type="pres">
      <dgm:prSet presAssocID="{5E98E6B9-4480-4D6A-A843-DA070D7099F1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E09D44-45BC-412C-A464-57847E97344B}" type="pres">
      <dgm:prSet presAssocID="{5E98E6B9-4480-4D6A-A843-DA070D7099F1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C39BA38-08EC-4FDE-9CDA-837AC93863D0}" type="pres">
      <dgm:prSet presAssocID="{5E98E6B9-4480-4D6A-A843-DA070D7099F1}" presName="connSite1" presStyleCnt="0"/>
      <dgm:spPr/>
    </dgm:pt>
  </dgm:ptLst>
  <dgm:cxnLst>
    <dgm:cxn modelId="{2B944798-8F80-4017-8595-5D10271AC351}" type="presOf" srcId="{96B262C7-2742-47DB-9F4D-E36D289E779B}" destId="{06629A23-9916-47CA-85F3-04521623A517}" srcOrd="1" destOrd="0" presId="urn:microsoft.com/office/officeart/2005/8/layout/hProcess4"/>
    <dgm:cxn modelId="{A9527E9E-118D-4A7A-9F28-C77545C0D13F}" type="presOf" srcId="{5E98E6B9-4480-4D6A-A843-DA070D7099F1}" destId="{70E09D44-45BC-412C-A464-57847E97344B}" srcOrd="0" destOrd="0" presId="urn:microsoft.com/office/officeart/2005/8/layout/hProcess4"/>
    <dgm:cxn modelId="{09EEACC5-8FA2-4813-9A2E-69FBD5A25AEC}" type="presOf" srcId="{9E043493-E8FF-4C52-A409-0CA2ACF08AF5}" destId="{7A87D6A7-F21B-4781-A148-417E56041227}" srcOrd="0" destOrd="0" presId="urn:microsoft.com/office/officeart/2005/8/layout/hProcess4"/>
    <dgm:cxn modelId="{47BAACDA-D990-40FF-9005-92B889A34F21}" type="presOf" srcId="{343614FC-9A29-43D0-9FDF-00360D1A05F7}" destId="{15B89658-56DE-4678-8927-6DC9C84DE4A3}" srcOrd="0" destOrd="0" presId="urn:microsoft.com/office/officeart/2005/8/layout/hProcess4"/>
    <dgm:cxn modelId="{3DEC2B48-310B-4AD4-AA48-E47FE82A90E5}" type="presOf" srcId="{915521DF-23CF-4625-911E-FA0E063D0F8A}" destId="{F0E7BE41-46C4-41CA-ADFB-5A49C5753BE2}" srcOrd="0" destOrd="0" presId="urn:microsoft.com/office/officeart/2005/8/layout/hProcess4"/>
    <dgm:cxn modelId="{62F9EEEB-0719-4D13-9ED8-AE0423F5DADC}" type="presOf" srcId="{A1C35AC4-07DF-4F6D-8613-67C7B7813A4C}" destId="{06629A23-9916-47CA-85F3-04521623A517}" srcOrd="1" destOrd="1" presId="urn:microsoft.com/office/officeart/2005/8/layout/hProcess4"/>
    <dgm:cxn modelId="{218E922D-44B6-41F2-8DFA-94CE2653A6FD}" srcId="{20BEEF0E-A935-4744-AD66-C135AC1B53C0}" destId="{4076087C-A26E-4322-B4F0-ECA739CB7C05}" srcOrd="0" destOrd="0" parTransId="{D90A826B-AD9E-44B5-A740-F230B902642F}" sibTransId="{343614FC-9A29-43D0-9FDF-00360D1A05F7}"/>
    <dgm:cxn modelId="{4F2A5A68-23A4-4845-B0AC-AEB3202416CB}" type="presOf" srcId="{4076087C-A26E-4322-B4F0-ECA739CB7C05}" destId="{AF9DC262-5836-429A-8285-0187E10A9C31}" srcOrd="0" destOrd="0" presId="urn:microsoft.com/office/officeart/2005/8/layout/hProcess4"/>
    <dgm:cxn modelId="{28E6C16C-F82D-469C-9007-C7B86B2F76DE}" type="presOf" srcId="{B63F5AAE-34AD-4A5F-93A3-5AA687464927}" destId="{07988F4D-6B14-448F-B669-C286B2650D0C}" srcOrd="1" destOrd="0" presId="urn:microsoft.com/office/officeart/2005/8/layout/hProcess4"/>
    <dgm:cxn modelId="{7B1ABA4B-E5C5-4905-A295-9C2192716AC9}" srcId="{5E98E6B9-4480-4D6A-A843-DA070D7099F1}" destId="{B63F5AAE-34AD-4A5F-93A3-5AA687464927}" srcOrd="0" destOrd="0" parTransId="{1686099F-0FA2-4102-99D6-66AF2F8801F9}" sibTransId="{EC38578F-9017-4D07-B6D5-4575993B8287}"/>
    <dgm:cxn modelId="{0147D530-9240-4963-8134-23D2FC3EBA5F}" srcId="{20BEEF0E-A935-4744-AD66-C135AC1B53C0}" destId="{EA17B6C1-BBA1-4965-9046-329200789377}" srcOrd="1" destOrd="0" parTransId="{2E87EFF3-59D0-4650-9FB0-2BE605BF4189}" sibTransId="{915521DF-23CF-4625-911E-FA0E063D0F8A}"/>
    <dgm:cxn modelId="{06CEDA4D-3F61-4CD0-B117-56576967EF4C}" srcId="{4076087C-A26E-4322-B4F0-ECA739CB7C05}" destId="{A1C35AC4-07DF-4F6D-8613-67C7B7813A4C}" srcOrd="1" destOrd="0" parTransId="{8DBFA073-1E07-47EF-B908-512E4B18651A}" sibTransId="{B45E8807-C3ED-410E-84EA-7A660CD7856F}"/>
    <dgm:cxn modelId="{3CF3A932-6E59-4ABF-A131-C152E46BBED3}" type="presOf" srcId="{B63F5AAE-34AD-4A5F-93A3-5AA687464927}" destId="{62110AC9-CBEF-47F1-B6F4-9EF67F8E27A7}" srcOrd="0" destOrd="0" presId="urn:microsoft.com/office/officeart/2005/8/layout/hProcess4"/>
    <dgm:cxn modelId="{F8972BD0-7F42-4E94-A7AE-DEB34B40D2BC}" type="presOf" srcId="{A1C35AC4-07DF-4F6D-8613-67C7B7813A4C}" destId="{027904CC-4142-40DB-AB46-8FDCC325F9A5}" srcOrd="0" destOrd="1" presId="urn:microsoft.com/office/officeart/2005/8/layout/hProcess4"/>
    <dgm:cxn modelId="{B6A9E79D-A6D2-4948-8830-9EF62F805EFF}" srcId="{20BEEF0E-A935-4744-AD66-C135AC1B53C0}" destId="{5E98E6B9-4480-4D6A-A843-DA070D7099F1}" srcOrd="2" destOrd="0" parTransId="{88B5D252-E849-46E9-8475-F691991FE477}" sibTransId="{15F69736-33BA-49E4-B00A-D15365764ABE}"/>
    <dgm:cxn modelId="{9AB03D7D-4E9E-4752-B70C-21BC2DC4C423}" srcId="{4076087C-A26E-4322-B4F0-ECA739CB7C05}" destId="{96B262C7-2742-47DB-9F4D-E36D289E779B}" srcOrd="0" destOrd="0" parTransId="{7FAEF26E-CCE5-4445-B181-6E4C4E73E742}" sibTransId="{45B053C0-EC1F-46F0-B36A-76D26D3B3957}"/>
    <dgm:cxn modelId="{05FA5FA7-9F60-4124-8E60-3C3E174EB3EB}" type="presOf" srcId="{EA17B6C1-BBA1-4965-9046-329200789377}" destId="{EEACB2A5-12FD-4153-82B6-FDCCE137A5AC}" srcOrd="0" destOrd="0" presId="urn:microsoft.com/office/officeart/2005/8/layout/hProcess4"/>
    <dgm:cxn modelId="{B6EABDA2-A4CD-4F63-9202-E22B0278F1C4}" type="presOf" srcId="{96B262C7-2742-47DB-9F4D-E36D289E779B}" destId="{027904CC-4142-40DB-AB46-8FDCC325F9A5}" srcOrd="0" destOrd="0" presId="urn:microsoft.com/office/officeart/2005/8/layout/hProcess4"/>
    <dgm:cxn modelId="{312909F1-8CC8-4116-B5C2-C99493C9DD4D}" type="presOf" srcId="{20BEEF0E-A935-4744-AD66-C135AC1B53C0}" destId="{20B2ACAB-F443-49EB-93AD-02D1F1368C34}" srcOrd="0" destOrd="0" presId="urn:microsoft.com/office/officeart/2005/8/layout/hProcess4"/>
    <dgm:cxn modelId="{B1FBFADD-EE1C-40C5-9067-CFC3E155A4CD}" srcId="{EA17B6C1-BBA1-4965-9046-329200789377}" destId="{9E043493-E8FF-4C52-A409-0CA2ACF08AF5}" srcOrd="0" destOrd="0" parTransId="{7344A790-199A-4CE3-865C-2311AB0A0648}" sibTransId="{950E5F38-9A3A-4359-840E-6E256686BDDF}"/>
    <dgm:cxn modelId="{3AF3F81E-A108-45EE-9A87-B7E034983C2D}" type="presOf" srcId="{9E043493-E8FF-4C52-A409-0CA2ACF08AF5}" destId="{6113C804-96C8-49DA-8493-27CA2F638997}" srcOrd="1" destOrd="0" presId="urn:microsoft.com/office/officeart/2005/8/layout/hProcess4"/>
    <dgm:cxn modelId="{856D05F5-A790-4AE0-9B27-AFFEF281E14F}" type="presParOf" srcId="{20B2ACAB-F443-49EB-93AD-02D1F1368C34}" destId="{1C06136D-AF71-4A0A-AFBA-63FADC7B9267}" srcOrd="0" destOrd="0" presId="urn:microsoft.com/office/officeart/2005/8/layout/hProcess4"/>
    <dgm:cxn modelId="{82937644-71AB-433D-85CF-95A5CF564630}" type="presParOf" srcId="{20B2ACAB-F443-49EB-93AD-02D1F1368C34}" destId="{971B5887-68A9-4028-B144-BC11B25DA41D}" srcOrd="1" destOrd="0" presId="urn:microsoft.com/office/officeart/2005/8/layout/hProcess4"/>
    <dgm:cxn modelId="{5A1198E6-59A1-41C3-ABB6-9325E92EFBC4}" type="presParOf" srcId="{20B2ACAB-F443-49EB-93AD-02D1F1368C34}" destId="{CB9EF42A-6007-4F70-A63A-B85036D37800}" srcOrd="2" destOrd="0" presId="urn:microsoft.com/office/officeart/2005/8/layout/hProcess4"/>
    <dgm:cxn modelId="{7997B581-5AD0-4CCC-8E78-127B40B3D596}" type="presParOf" srcId="{CB9EF42A-6007-4F70-A63A-B85036D37800}" destId="{A4E8F490-87D2-4D75-9075-770185B25F8A}" srcOrd="0" destOrd="0" presId="urn:microsoft.com/office/officeart/2005/8/layout/hProcess4"/>
    <dgm:cxn modelId="{39E75A53-7C61-42A9-A794-FFD743334CB1}" type="presParOf" srcId="{A4E8F490-87D2-4D75-9075-770185B25F8A}" destId="{80552048-4237-4A5A-AE1E-F15C8727F7F0}" srcOrd="0" destOrd="0" presId="urn:microsoft.com/office/officeart/2005/8/layout/hProcess4"/>
    <dgm:cxn modelId="{AD5EF5BE-4DB1-4600-A757-DBBEF5B24A5C}" type="presParOf" srcId="{A4E8F490-87D2-4D75-9075-770185B25F8A}" destId="{027904CC-4142-40DB-AB46-8FDCC325F9A5}" srcOrd="1" destOrd="0" presId="urn:microsoft.com/office/officeart/2005/8/layout/hProcess4"/>
    <dgm:cxn modelId="{A7FF9D29-C628-45FD-B66B-3276A38C90D7}" type="presParOf" srcId="{A4E8F490-87D2-4D75-9075-770185B25F8A}" destId="{06629A23-9916-47CA-85F3-04521623A517}" srcOrd="2" destOrd="0" presId="urn:microsoft.com/office/officeart/2005/8/layout/hProcess4"/>
    <dgm:cxn modelId="{3C6DB51B-1C0D-4CF6-82A0-DAF1C61DD879}" type="presParOf" srcId="{A4E8F490-87D2-4D75-9075-770185B25F8A}" destId="{AF9DC262-5836-429A-8285-0187E10A9C31}" srcOrd="3" destOrd="0" presId="urn:microsoft.com/office/officeart/2005/8/layout/hProcess4"/>
    <dgm:cxn modelId="{421DB800-FA2A-4EB6-B4A9-D4A4289884EF}" type="presParOf" srcId="{A4E8F490-87D2-4D75-9075-770185B25F8A}" destId="{C2A347D0-E06B-4A6E-923A-B37D908A9290}" srcOrd="4" destOrd="0" presId="urn:microsoft.com/office/officeart/2005/8/layout/hProcess4"/>
    <dgm:cxn modelId="{1B5077F3-2B96-4840-B52A-BDFC3734F402}" type="presParOf" srcId="{CB9EF42A-6007-4F70-A63A-B85036D37800}" destId="{15B89658-56DE-4678-8927-6DC9C84DE4A3}" srcOrd="1" destOrd="0" presId="urn:microsoft.com/office/officeart/2005/8/layout/hProcess4"/>
    <dgm:cxn modelId="{94861974-27C1-4434-81A0-F674381CDE1C}" type="presParOf" srcId="{CB9EF42A-6007-4F70-A63A-B85036D37800}" destId="{E1ED80BB-5530-4E19-8C66-3A2BFC0E4221}" srcOrd="2" destOrd="0" presId="urn:microsoft.com/office/officeart/2005/8/layout/hProcess4"/>
    <dgm:cxn modelId="{F9F6D34D-B10D-4E05-8EA1-8AB6067D5E3F}" type="presParOf" srcId="{E1ED80BB-5530-4E19-8C66-3A2BFC0E4221}" destId="{BBAD5E4D-D413-4C93-A5E6-7364C6A5416F}" srcOrd="0" destOrd="0" presId="urn:microsoft.com/office/officeart/2005/8/layout/hProcess4"/>
    <dgm:cxn modelId="{D96C6B06-786F-42F3-81B7-6FEEEE021039}" type="presParOf" srcId="{E1ED80BB-5530-4E19-8C66-3A2BFC0E4221}" destId="{7A87D6A7-F21B-4781-A148-417E56041227}" srcOrd="1" destOrd="0" presId="urn:microsoft.com/office/officeart/2005/8/layout/hProcess4"/>
    <dgm:cxn modelId="{24082673-EDF7-4131-AA57-21407762DF64}" type="presParOf" srcId="{E1ED80BB-5530-4E19-8C66-3A2BFC0E4221}" destId="{6113C804-96C8-49DA-8493-27CA2F638997}" srcOrd="2" destOrd="0" presId="urn:microsoft.com/office/officeart/2005/8/layout/hProcess4"/>
    <dgm:cxn modelId="{44821127-9FDE-4327-B1E8-4C6BC021BCE2}" type="presParOf" srcId="{E1ED80BB-5530-4E19-8C66-3A2BFC0E4221}" destId="{EEACB2A5-12FD-4153-82B6-FDCCE137A5AC}" srcOrd="3" destOrd="0" presId="urn:microsoft.com/office/officeart/2005/8/layout/hProcess4"/>
    <dgm:cxn modelId="{3CABC090-94AF-4925-ACBC-8CEBCCF6D2D7}" type="presParOf" srcId="{E1ED80BB-5530-4E19-8C66-3A2BFC0E4221}" destId="{BFDD5119-C389-4A4F-AE11-2125407579F8}" srcOrd="4" destOrd="0" presId="urn:microsoft.com/office/officeart/2005/8/layout/hProcess4"/>
    <dgm:cxn modelId="{3140CC8E-06FA-4B4A-A5A0-61E09FF875DA}" type="presParOf" srcId="{CB9EF42A-6007-4F70-A63A-B85036D37800}" destId="{F0E7BE41-46C4-41CA-ADFB-5A49C5753BE2}" srcOrd="3" destOrd="0" presId="urn:microsoft.com/office/officeart/2005/8/layout/hProcess4"/>
    <dgm:cxn modelId="{6906A872-0AF5-475E-AD71-B6314465BCC9}" type="presParOf" srcId="{CB9EF42A-6007-4F70-A63A-B85036D37800}" destId="{349AC8E9-C9BC-4326-8DC2-F6EA39BE9FE7}" srcOrd="4" destOrd="0" presId="urn:microsoft.com/office/officeart/2005/8/layout/hProcess4"/>
    <dgm:cxn modelId="{6D8717AF-FEB1-4457-8CBF-B79D7642AA71}" type="presParOf" srcId="{349AC8E9-C9BC-4326-8DC2-F6EA39BE9FE7}" destId="{DF79BBB9-22C1-41BA-A20F-18878C998D57}" srcOrd="0" destOrd="0" presId="urn:microsoft.com/office/officeart/2005/8/layout/hProcess4"/>
    <dgm:cxn modelId="{DA793BE9-D6FE-404C-A1EB-851100E22DC5}" type="presParOf" srcId="{349AC8E9-C9BC-4326-8DC2-F6EA39BE9FE7}" destId="{62110AC9-CBEF-47F1-B6F4-9EF67F8E27A7}" srcOrd="1" destOrd="0" presId="urn:microsoft.com/office/officeart/2005/8/layout/hProcess4"/>
    <dgm:cxn modelId="{27403F38-FAC6-4718-B3E7-2F9DDE9ADE52}" type="presParOf" srcId="{349AC8E9-C9BC-4326-8DC2-F6EA39BE9FE7}" destId="{07988F4D-6B14-448F-B669-C286B2650D0C}" srcOrd="2" destOrd="0" presId="urn:microsoft.com/office/officeart/2005/8/layout/hProcess4"/>
    <dgm:cxn modelId="{E3278758-AC75-43FE-9E3B-1250B377FB2C}" type="presParOf" srcId="{349AC8E9-C9BC-4326-8DC2-F6EA39BE9FE7}" destId="{70E09D44-45BC-412C-A464-57847E97344B}" srcOrd="3" destOrd="0" presId="urn:microsoft.com/office/officeart/2005/8/layout/hProcess4"/>
    <dgm:cxn modelId="{3216BF0A-DA2B-4E00-BBAA-2A05BC32BAC6}" type="presParOf" srcId="{349AC8E9-C9BC-4326-8DC2-F6EA39BE9FE7}" destId="{6C39BA38-08EC-4FDE-9CDA-837AC93863D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7E0C9E-03ED-464B-B018-2B47A061EB8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6835EEA-BFF0-4B3F-ACAE-B30D63AEE6CC}">
      <dgm:prSet phldrT="[Text]"/>
      <dgm:spPr/>
      <dgm:t>
        <a:bodyPr/>
        <a:lstStyle/>
        <a:p>
          <a:r>
            <a:rPr lang="th-TH" dirty="0" smtClean="0"/>
            <a:t>บทที่4</a:t>
          </a:r>
          <a:endParaRPr lang="th-TH" dirty="0"/>
        </a:p>
      </dgm:t>
    </dgm:pt>
    <dgm:pt modelId="{4C6ED6C4-65A8-4180-B8AB-316EEB660812}" type="parTrans" cxnId="{2F832FA0-2A62-4029-932E-9911D9210AEB}">
      <dgm:prSet/>
      <dgm:spPr/>
      <dgm:t>
        <a:bodyPr/>
        <a:lstStyle/>
        <a:p>
          <a:endParaRPr lang="th-TH"/>
        </a:p>
      </dgm:t>
    </dgm:pt>
    <dgm:pt modelId="{2228CFAE-0EE4-478E-B42C-2D25C37C58AE}" type="sibTrans" cxnId="{2F832FA0-2A62-4029-932E-9911D9210AEB}">
      <dgm:prSet/>
      <dgm:spPr/>
      <dgm:t>
        <a:bodyPr/>
        <a:lstStyle/>
        <a:p>
          <a:endParaRPr lang="th-TH"/>
        </a:p>
      </dgm:t>
    </dgm:pt>
    <dgm:pt modelId="{FC10E678-12C3-4D5B-98F3-99813AD1BE0E}">
      <dgm:prSet phldrT="[Text]"/>
      <dgm:spPr/>
      <dgm:t>
        <a:bodyPr/>
        <a:lstStyle/>
        <a:p>
          <a:r>
            <a:rPr lang="th-TH" dirty="0" smtClean="0"/>
            <a:t>ลงมือปฏิบัติตามแผนที่วางไว้</a:t>
          </a:r>
          <a:endParaRPr lang="th-TH" dirty="0"/>
        </a:p>
      </dgm:t>
    </dgm:pt>
    <dgm:pt modelId="{9194F776-A41A-4373-B1E8-925AE250FBCD}" type="parTrans" cxnId="{B7BD8B66-E6E0-42E5-8630-E9E55AD9803A}">
      <dgm:prSet/>
      <dgm:spPr/>
      <dgm:t>
        <a:bodyPr/>
        <a:lstStyle/>
        <a:p>
          <a:endParaRPr lang="th-TH"/>
        </a:p>
      </dgm:t>
    </dgm:pt>
    <dgm:pt modelId="{44E6732C-129B-472C-98CE-55777652EB9B}" type="sibTrans" cxnId="{B7BD8B66-E6E0-42E5-8630-E9E55AD9803A}">
      <dgm:prSet/>
      <dgm:spPr/>
      <dgm:t>
        <a:bodyPr/>
        <a:lstStyle/>
        <a:p>
          <a:endParaRPr lang="th-TH"/>
        </a:p>
      </dgm:t>
    </dgm:pt>
    <dgm:pt modelId="{5466BE8F-570A-4EAD-ABD4-9E40A596DEB5}">
      <dgm:prSet phldrT="[Text]"/>
      <dgm:spPr/>
      <dgm:t>
        <a:bodyPr/>
        <a:lstStyle/>
        <a:p>
          <a:r>
            <a:rPr lang="th-TH" dirty="0" smtClean="0"/>
            <a:t>บทที่5</a:t>
          </a:r>
          <a:endParaRPr lang="th-TH" dirty="0"/>
        </a:p>
      </dgm:t>
    </dgm:pt>
    <dgm:pt modelId="{49C6BECD-3205-433E-8060-CE2F4FFBBF40}" type="parTrans" cxnId="{DCCCF8D4-7742-4EF2-A703-DC8960A78135}">
      <dgm:prSet/>
      <dgm:spPr/>
      <dgm:t>
        <a:bodyPr/>
        <a:lstStyle/>
        <a:p>
          <a:endParaRPr lang="th-TH"/>
        </a:p>
      </dgm:t>
    </dgm:pt>
    <dgm:pt modelId="{346EDD8D-9854-4032-93DB-2BB06ACB6455}" type="sibTrans" cxnId="{DCCCF8D4-7742-4EF2-A703-DC8960A78135}">
      <dgm:prSet/>
      <dgm:spPr/>
      <dgm:t>
        <a:bodyPr/>
        <a:lstStyle/>
        <a:p>
          <a:endParaRPr lang="th-TH"/>
        </a:p>
      </dgm:t>
    </dgm:pt>
    <dgm:pt modelId="{13094D13-CC23-477C-9185-8EC42CEB35CE}">
      <dgm:prSet phldrT="[Text]"/>
      <dgm:spPr/>
      <dgm:t>
        <a:bodyPr/>
        <a:lstStyle/>
        <a:p>
          <a:r>
            <a:rPr lang="th-TH" dirty="0" smtClean="0"/>
            <a:t>สรุปผลการทำงาน</a:t>
          </a:r>
          <a:endParaRPr lang="th-TH" dirty="0"/>
        </a:p>
      </dgm:t>
    </dgm:pt>
    <dgm:pt modelId="{BD783A4A-7FD8-4332-A1E3-23E7AAFEC5D2}" type="parTrans" cxnId="{57157EC6-2C27-4D07-A517-785ABCCB3364}">
      <dgm:prSet/>
      <dgm:spPr/>
      <dgm:t>
        <a:bodyPr/>
        <a:lstStyle/>
        <a:p>
          <a:endParaRPr lang="th-TH"/>
        </a:p>
      </dgm:t>
    </dgm:pt>
    <dgm:pt modelId="{E35AFF69-C920-4458-8E74-557D6D171F39}" type="sibTrans" cxnId="{57157EC6-2C27-4D07-A517-785ABCCB3364}">
      <dgm:prSet/>
      <dgm:spPr/>
      <dgm:t>
        <a:bodyPr/>
        <a:lstStyle/>
        <a:p>
          <a:endParaRPr lang="th-TH"/>
        </a:p>
      </dgm:t>
    </dgm:pt>
    <dgm:pt modelId="{87B44A5B-89E8-4C18-A985-AA542091D093}">
      <dgm:prSet phldrT="[Text]"/>
      <dgm:spPr/>
      <dgm:t>
        <a:bodyPr/>
        <a:lstStyle/>
        <a:p>
          <a:r>
            <a:rPr lang="th-TH" dirty="0" smtClean="0"/>
            <a:t>การนำเสนอ</a:t>
          </a:r>
          <a:endParaRPr lang="th-TH" dirty="0"/>
        </a:p>
      </dgm:t>
    </dgm:pt>
    <dgm:pt modelId="{810BB84D-E81E-44A5-A9AA-5FFDBC2C5529}" type="parTrans" cxnId="{852B6722-4567-4556-B4CD-68798ECAA16A}">
      <dgm:prSet/>
      <dgm:spPr/>
      <dgm:t>
        <a:bodyPr/>
        <a:lstStyle/>
        <a:p>
          <a:endParaRPr lang="th-TH"/>
        </a:p>
      </dgm:t>
    </dgm:pt>
    <dgm:pt modelId="{08612E10-0EC2-436C-87B4-38ADE15D6C5B}" type="sibTrans" cxnId="{852B6722-4567-4556-B4CD-68798ECAA16A}">
      <dgm:prSet/>
      <dgm:spPr/>
      <dgm:t>
        <a:bodyPr/>
        <a:lstStyle/>
        <a:p>
          <a:endParaRPr lang="th-TH"/>
        </a:p>
      </dgm:t>
    </dgm:pt>
    <dgm:pt modelId="{D334F338-8A0C-43F3-87CF-69EAC8976FE1}">
      <dgm:prSet phldrT="[Text]"/>
      <dgm:spPr/>
      <dgm:t>
        <a:bodyPr/>
        <a:lstStyle/>
        <a:p>
          <a:r>
            <a:rPr lang="th-TH" dirty="0" smtClean="0"/>
            <a:t>นำเสนอผลการทำงานทั้งหมด</a:t>
          </a:r>
          <a:endParaRPr lang="th-TH" dirty="0"/>
        </a:p>
      </dgm:t>
    </dgm:pt>
    <dgm:pt modelId="{DA65C8C8-54E5-46D5-B9F3-8821DABFD8FA}" type="parTrans" cxnId="{456C4ED0-D99C-4404-9323-A42D97A401F9}">
      <dgm:prSet/>
      <dgm:spPr/>
      <dgm:t>
        <a:bodyPr/>
        <a:lstStyle/>
        <a:p>
          <a:endParaRPr lang="th-TH"/>
        </a:p>
      </dgm:t>
    </dgm:pt>
    <dgm:pt modelId="{F4BA0786-3225-46CE-BA04-7AF9AA0D87BE}" type="sibTrans" cxnId="{456C4ED0-D99C-4404-9323-A42D97A401F9}">
      <dgm:prSet/>
      <dgm:spPr/>
      <dgm:t>
        <a:bodyPr/>
        <a:lstStyle/>
        <a:p>
          <a:endParaRPr lang="th-TH"/>
        </a:p>
      </dgm:t>
    </dgm:pt>
    <dgm:pt modelId="{903C535E-26E2-4F63-8CA9-9D2DC66FB965}">
      <dgm:prSet phldrT="[Text]"/>
      <dgm:spPr/>
      <dgm:t>
        <a:bodyPr/>
        <a:lstStyle/>
        <a:p>
          <a:r>
            <a:rPr lang="th-TH" dirty="0" smtClean="0"/>
            <a:t>ส่งเล่มรายงานฉบับสมบูรณ์</a:t>
          </a:r>
          <a:endParaRPr lang="th-TH" dirty="0"/>
        </a:p>
      </dgm:t>
    </dgm:pt>
    <dgm:pt modelId="{F3E7D329-9AAA-4C5B-97E2-E7C1DD80557E}" type="parTrans" cxnId="{F4BB0F6E-74D8-46E8-9080-1E4F9A0477F7}">
      <dgm:prSet/>
      <dgm:spPr/>
      <dgm:t>
        <a:bodyPr/>
        <a:lstStyle/>
        <a:p>
          <a:endParaRPr lang="th-TH"/>
        </a:p>
      </dgm:t>
    </dgm:pt>
    <dgm:pt modelId="{86188C95-30AC-4C29-BFCB-9A6042AA3BBC}" type="sibTrans" cxnId="{F4BB0F6E-74D8-46E8-9080-1E4F9A0477F7}">
      <dgm:prSet/>
      <dgm:spPr/>
      <dgm:t>
        <a:bodyPr/>
        <a:lstStyle/>
        <a:p>
          <a:endParaRPr lang="th-TH"/>
        </a:p>
      </dgm:t>
    </dgm:pt>
    <dgm:pt modelId="{251D3391-1F74-4FA5-BA9D-D3D0583D1A54}" type="pres">
      <dgm:prSet presAssocID="{9C7E0C9E-03ED-464B-B018-2B47A061EB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27024FA-3313-4250-B591-B26726F93546}" type="pres">
      <dgm:prSet presAssocID="{B6835EEA-BFF0-4B3F-ACAE-B30D63AEE6CC}" presName="composite" presStyleCnt="0"/>
      <dgm:spPr/>
    </dgm:pt>
    <dgm:pt modelId="{4D4EFBEB-D582-4930-8649-C04E93682A6D}" type="pres">
      <dgm:prSet presAssocID="{B6835EEA-BFF0-4B3F-ACAE-B30D63AEE6C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4E99E0B-89ED-45D8-AED1-3F62A7A3EFF7}" type="pres">
      <dgm:prSet presAssocID="{B6835EEA-BFF0-4B3F-ACAE-B30D63AEE6C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A823F5E-23FC-4109-8299-6E7A7882A581}" type="pres">
      <dgm:prSet presAssocID="{2228CFAE-0EE4-478E-B42C-2D25C37C58AE}" presName="sp" presStyleCnt="0"/>
      <dgm:spPr/>
    </dgm:pt>
    <dgm:pt modelId="{80C5E27C-8018-46EF-B0E6-FDB9A32B345A}" type="pres">
      <dgm:prSet presAssocID="{5466BE8F-570A-4EAD-ABD4-9E40A596DEB5}" presName="composite" presStyleCnt="0"/>
      <dgm:spPr/>
    </dgm:pt>
    <dgm:pt modelId="{B5984D86-F4E2-4DC5-B3D5-558647894873}" type="pres">
      <dgm:prSet presAssocID="{5466BE8F-570A-4EAD-ABD4-9E40A596DEB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32FD76B-A5F5-4C3E-8D7B-DEAB1F0D573C}" type="pres">
      <dgm:prSet presAssocID="{5466BE8F-570A-4EAD-ABD4-9E40A596DEB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482236A-78F2-4D25-AC4E-DBF65B34FBBF}" type="pres">
      <dgm:prSet presAssocID="{346EDD8D-9854-4032-93DB-2BB06ACB6455}" presName="sp" presStyleCnt="0"/>
      <dgm:spPr/>
    </dgm:pt>
    <dgm:pt modelId="{2EC867F7-52A7-4873-9244-26F8AD71707C}" type="pres">
      <dgm:prSet presAssocID="{87B44A5B-89E8-4C18-A985-AA542091D093}" presName="composite" presStyleCnt="0"/>
      <dgm:spPr/>
    </dgm:pt>
    <dgm:pt modelId="{A5C54813-E819-4F73-83B9-5670B31633A2}" type="pres">
      <dgm:prSet presAssocID="{87B44A5B-89E8-4C18-A985-AA542091D09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5F2A9BE-B22E-46DD-BD7F-CBDB2FD73E5B}" type="pres">
      <dgm:prSet presAssocID="{87B44A5B-89E8-4C18-A985-AA542091D09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52B6722-4567-4556-B4CD-68798ECAA16A}" srcId="{9C7E0C9E-03ED-464B-B018-2B47A061EB8E}" destId="{87B44A5B-89E8-4C18-A985-AA542091D093}" srcOrd="2" destOrd="0" parTransId="{810BB84D-E81E-44A5-A9AA-5FFDBC2C5529}" sibTransId="{08612E10-0EC2-436C-87B4-38ADE15D6C5B}"/>
    <dgm:cxn modelId="{89873A7D-EB59-423C-9831-73137BB52860}" type="presOf" srcId="{9C7E0C9E-03ED-464B-B018-2B47A061EB8E}" destId="{251D3391-1F74-4FA5-BA9D-D3D0583D1A54}" srcOrd="0" destOrd="0" presId="urn:microsoft.com/office/officeart/2005/8/layout/chevron2"/>
    <dgm:cxn modelId="{456C4ED0-D99C-4404-9323-A42D97A401F9}" srcId="{87B44A5B-89E8-4C18-A985-AA542091D093}" destId="{D334F338-8A0C-43F3-87CF-69EAC8976FE1}" srcOrd="0" destOrd="0" parTransId="{DA65C8C8-54E5-46D5-B9F3-8821DABFD8FA}" sibTransId="{F4BA0786-3225-46CE-BA04-7AF9AA0D87BE}"/>
    <dgm:cxn modelId="{DCCCF8D4-7742-4EF2-A703-DC8960A78135}" srcId="{9C7E0C9E-03ED-464B-B018-2B47A061EB8E}" destId="{5466BE8F-570A-4EAD-ABD4-9E40A596DEB5}" srcOrd="1" destOrd="0" parTransId="{49C6BECD-3205-433E-8060-CE2F4FFBBF40}" sibTransId="{346EDD8D-9854-4032-93DB-2BB06ACB6455}"/>
    <dgm:cxn modelId="{B7BD8B66-E6E0-42E5-8630-E9E55AD9803A}" srcId="{B6835EEA-BFF0-4B3F-ACAE-B30D63AEE6CC}" destId="{FC10E678-12C3-4D5B-98F3-99813AD1BE0E}" srcOrd="0" destOrd="0" parTransId="{9194F776-A41A-4373-B1E8-925AE250FBCD}" sibTransId="{44E6732C-129B-472C-98CE-55777652EB9B}"/>
    <dgm:cxn modelId="{35408646-4DC4-475A-9FBC-3B88BF312F97}" type="presOf" srcId="{5466BE8F-570A-4EAD-ABD4-9E40A596DEB5}" destId="{B5984D86-F4E2-4DC5-B3D5-558647894873}" srcOrd="0" destOrd="0" presId="urn:microsoft.com/office/officeart/2005/8/layout/chevron2"/>
    <dgm:cxn modelId="{821D4FC8-CAAA-4957-A033-383AD42C1597}" type="presOf" srcId="{B6835EEA-BFF0-4B3F-ACAE-B30D63AEE6CC}" destId="{4D4EFBEB-D582-4930-8649-C04E93682A6D}" srcOrd="0" destOrd="0" presId="urn:microsoft.com/office/officeart/2005/8/layout/chevron2"/>
    <dgm:cxn modelId="{57157EC6-2C27-4D07-A517-785ABCCB3364}" srcId="{5466BE8F-570A-4EAD-ABD4-9E40A596DEB5}" destId="{13094D13-CC23-477C-9185-8EC42CEB35CE}" srcOrd="0" destOrd="0" parTransId="{BD783A4A-7FD8-4332-A1E3-23E7AAFEC5D2}" sibTransId="{E35AFF69-C920-4458-8E74-557D6D171F39}"/>
    <dgm:cxn modelId="{24864E3F-8856-4F5E-AC39-9434B064CC76}" type="presOf" srcId="{13094D13-CC23-477C-9185-8EC42CEB35CE}" destId="{232FD76B-A5F5-4C3E-8D7B-DEAB1F0D573C}" srcOrd="0" destOrd="0" presId="urn:microsoft.com/office/officeart/2005/8/layout/chevron2"/>
    <dgm:cxn modelId="{12CA168E-0F09-4A1C-A978-D1B0110282AD}" type="presOf" srcId="{D334F338-8A0C-43F3-87CF-69EAC8976FE1}" destId="{B5F2A9BE-B22E-46DD-BD7F-CBDB2FD73E5B}" srcOrd="0" destOrd="0" presId="urn:microsoft.com/office/officeart/2005/8/layout/chevron2"/>
    <dgm:cxn modelId="{DFA7DAA4-AFD3-42AC-BF70-3D80A28220D6}" type="presOf" srcId="{903C535E-26E2-4F63-8CA9-9D2DC66FB965}" destId="{B5F2A9BE-B22E-46DD-BD7F-CBDB2FD73E5B}" srcOrd="0" destOrd="1" presId="urn:microsoft.com/office/officeart/2005/8/layout/chevron2"/>
    <dgm:cxn modelId="{F4BB0F6E-74D8-46E8-9080-1E4F9A0477F7}" srcId="{87B44A5B-89E8-4C18-A985-AA542091D093}" destId="{903C535E-26E2-4F63-8CA9-9D2DC66FB965}" srcOrd="1" destOrd="0" parTransId="{F3E7D329-9AAA-4C5B-97E2-E7C1DD80557E}" sibTransId="{86188C95-30AC-4C29-BFCB-9A6042AA3BBC}"/>
    <dgm:cxn modelId="{28E771B0-ED5D-4E9E-9EFE-2F386D8E6E6D}" type="presOf" srcId="{FC10E678-12C3-4D5B-98F3-99813AD1BE0E}" destId="{64E99E0B-89ED-45D8-AED1-3F62A7A3EFF7}" srcOrd="0" destOrd="0" presId="urn:microsoft.com/office/officeart/2005/8/layout/chevron2"/>
    <dgm:cxn modelId="{E6B28006-12B2-41D3-923F-1901F6777DF4}" type="presOf" srcId="{87B44A5B-89E8-4C18-A985-AA542091D093}" destId="{A5C54813-E819-4F73-83B9-5670B31633A2}" srcOrd="0" destOrd="0" presId="urn:microsoft.com/office/officeart/2005/8/layout/chevron2"/>
    <dgm:cxn modelId="{2F832FA0-2A62-4029-932E-9911D9210AEB}" srcId="{9C7E0C9E-03ED-464B-B018-2B47A061EB8E}" destId="{B6835EEA-BFF0-4B3F-ACAE-B30D63AEE6CC}" srcOrd="0" destOrd="0" parTransId="{4C6ED6C4-65A8-4180-B8AB-316EEB660812}" sibTransId="{2228CFAE-0EE4-478E-B42C-2D25C37C58AE}"/>
    <dgm:cxn modelId="{EB2BDBA4-7606-4B9A-8924-111AD2D66063}" type="presParOf" srcId="{251D3391-1F74-4FA5-BA9D-D3D0583D1A54}" destId="{727024FA-3313-4250-B591-B26726F93546}" srcOrd="0" destOrd="0" presId="urn:microsoft.com/office/officeart/2005/8/layout/chevron2"/>
    <dgm:cxn modelId="{1E2299AA-BF30-49FD-A3A1-FABC9DD35F2F}" type="presParOf" srcId="{727024FA-3313-4250-B591-B26726F93546}" destId="{4D4EFBEB-D582-4930-8649-C04E93682A6D}" srcOrd="0" destOrd="0" presId="urn:microsoft.com/office/officeart/2005/8/layout/chevron2"/>
    <dgm:cxn modelId="{EAEB8BC6-76ED-4F83-96AA-41E2FCC168EC}" type="presParOf" srcId="{727024FA-3313-4250-B591-B26726F93546}" destId="{64E99E0B-89ED-45D8-AED1-3F62A7A3EFF7}" srcOrd="1" destOrd="0" presId="urn:microsoft.com/office/officeart/2005/8/layout/chevron2"/>
    <dgm:cxn modelId="{AE0F9D40-2ED5-4A2D-82B6-7D2556B8541F}" type="presParOf" srcId="{251D3391-1F74-4FA5-BA9D-D3D0583D1A54}" destId="{EA823F5E-23FC-4109-8299-6E7A7882A581}" srcOrd="1" destOrd="0" presId="urn:microsoft.com/office/officeart/2005/8/layout/chevron2"/>
    <dgm:cxn modelId="{B5F7F02C-6BBC-41A0-8F56-D9439DF18CD7}" type="presParOf" srcId="{251D3391-1F74-4FA5-BA9D-D3D0583D1A54}" destId="{80C5E27C-8018-46EF-B0E6-FDB9A32B345A}" srcOrd="2" destOrd="0" presId="urn:microsoft.com/office/officeart/2005/8/layout/chevron2"/>
    <dgm:cxn modelId="{485F3168-FF2B-449C-B6CC-A6642EE9CF7E}" type="presParOf" srcId="{80C5E27C-8018-46EF-B0E6-FDB9A32B345A}" destId="{B5984D86-F4E2-4DC5-B3D5-558647894873}" srcOrd="0" destOrd="0" presId="urn:microsoft.com/office/officeart/2005/8/layout/chevron2"/>
    <dgm:cxn modelId="{6DA15382-D6DF-4A99-8965-EC1BF5F7A372}" type="presParOf" srcId="{80C5E27C-8018-46EF-B0E6-FDB9A32B345A}" destId="{232FD76B-A5F5-4C3E-8D7B-DEAB1F0D573C}" srcOrd="1" destOrd="0" presId="urn:microsoft.com/office/officeart/2005/8/layout/chevron2"/>
    <dgm:cxn modelId="{20A9DE70-ED71-461D-91A2-EE96BD83CCA2}" type="presParOf" srcId="{251D3391-1F74-4FA5-BA9D-D3D0583D1A54}" destId="{E482236A-78F2-4D25-AC4E-DBF65B34FBBF}" srcOrd="3" destOrd="0" presId="urn:microsoft.com/office/officeart/2005/8/layout/chevron2"/>
    <dgm:cxn modelId="{77B918CE-69FA-4F78-87AA-6F6F90234E7B}" type="presParOf" srcId="{251D3391-1F74-4FA5-BA9D-D3D0583D1A54}" destId="{2EC867F7-52A7-4873-9244-26F8AD71707C}" srcOrd="4" destOrd="0" presId="urn:microsoft.com/office/officeart/2005/8/layout/chevron2"/>
    <dgm:cxn modelId="{85FB60FB-BBE8-41CF-ABCF-4DAC4CC36456}" type="presParOf" srcId="{2EC867F7-52A7-4873-9244-26F8AD71707C}" destId="{A5C54813-E819-4F73-83B9-5670B31633A2}" srcOrd="0" destOrd="0" presId="urn:microsoft.com/office/officeart/2005/8/layout/chevron2"/>
    <dgm:cxn modelId="{ED649A0B-E080-4519-B4C1-416BED2B7925}" type="presParOf" srcId="{2EC867F7-52A7-4873-9244-26F8AD71707C}" destId="{B5F2A9BE-B22E-46DD-BD7F-CBDB2FD73E5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4C38A-E1FC-4DE6-96B4-975672A06ACD}">
      <dsp:nvSpPr>
        <dsp:cNvPr id="0" name=""/>
        <dsp:cNvSpPr/>
      </dsp:nvSpPr>
      <dsp:spPr>
        <a:xfrm>
          <a:off x="4042" y="1185714"/>
          <a:ext cx="1904523" cy="190452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C32F2-CD73-45E5-833A-C4D46FF9ABBD}">
      <dsp:nvSpPr>
        <dsp:cNvPr id="0" name=""/>
        <dsp:cNvSpPr/>
      </dsp:nvSpPr>
      <dsp:spPr>
        <a:xfrm>
          <a:off x="314081" y="2328428"/>
          <a:ext cx="1904523" cy="1904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IS1</a:t>
          </a:r>
          <a:endParaRPr lang="th-TH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600" kern="1200" dirty="0" smtClean="0"/>
            <a:t>ม.2 และ ม.5 ภาคเรียนที่ 2</a:t>
          </a:r>
          <a:endParaRPr lang="th-TH" sz="2600" kern="1200" dirty="0"/>
        </a:p>
      </dsp:txBody>
      <dsp:txXfrm>
        <a:off x="369863" y="2384210"/>
        <a:ext cx="1792959" cy="1792959"/>
      </dsp:txXfrm>
    </dsp:sp>
    <dsp:sp modelId="{791F85A0-0F80-4968-99B8-3D9D2A8B034B}">
      <dsp:nvSpPr>
        <dsp:cNvPr id="0" name=""/>
        <dsp:cNvSpPr/>
      </dsp:nvSpPr>
      <dsp:spPr>
        <a:xfrm>
          <a:off x="2275419" y="1909161"/>
          <a:ext cx="366853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700" kern="1200"/>
        </a:p>
      </dsp:txBody>
      <dsp:txXfrm>
        <a:off x="2275419" y="2000687"/>
        <a:ext cx="256797" cy="274578"/>
      </dsp:txXfrm>
    </dsp:sp>
    <dsp:sp modelId="{BCEAA80B-4431-4F28-8088-C05BF8F2D990}">
      <dsp:nvSpPr>
        <dsp:cNvPr id="0" name=""/>
        <dsp:cNvSpPr/>
      </dsp:nvSpPr>
      <dsp:spPr>
        <a:xfrm>
          <a:off x="2956718" y="1185714"/>
          <a:ext cx="1904523" cy="190452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25BAF-17F6-4D2C-8F0F-643B4B2FBAA4}">
      <dsp:nvSpPr>
        <dsp:cNvPr id="0" name=""/>
        <dsp:cNvSpPr/>
      </dsp:nvSpPr>
      <dsp:spPr>
        <a:xfrm>
          <a:off x="3266757" y="2328428"/>
          <a:ext cx="1904523" cy="1904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IS2</a:t>
          </a:r>
          <a:endParaRPr lang="th-TH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600" kern="1200" dirty="0" smtClean="0"/>
            <a:t>ม.3 และ ม.6 ภาคเรียนที่ 1</a:t>
          </a:r>
          <a:endParaRPr lang="th-TH" sz="2600" kern="1200" dirty="0"/>
        </a:p>
      </dsp:txBody>
      <dsp:txXfrm>
        <a:off x="3322539" y="2384210"/>
        <a:ext cx="1792959" cy="1792959"/>
      </dsp:txXfrm>
    </dsp:sp>
    <dsp:sp modelId="{85A47FF8-0EF7-408E-8A37-E7E72DDD1676}">
      <dsp:nvSpPr>
        <dsp:cNvPr id="0" name=""/>
        <dsp:cNvSpPr/>
      </dsp:nvSpPr>
      <dsp:spPr>
        <a:xfrm>
          <a:off x="5228095" y="1909161"/>
          <a:ext cx="366853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700" kern="1200"/>
        </a:p>
      </dsp:txBody>
      <dsp:txXfrm>
        <a:off x="5228095" y="2000687"/>
        <a:ext cx="256797" cy="274578"/>
      </dsp:txXfrm>
    </dsp:sp>
    <dsp:sp modelId="{B13B80DC-FBF6-4DC0-B4F7-B5C5DD5AF866}">
      <dsp:nvSpPr>
        <dsp:cNvPr id="0" name=""/>
        <dsp:cNvSpPr/>
      </dsp:nvSpPr>
      <dsp:spPr>
        <a:xfrm>
          <a:off x="5909394" y="1185714"/>
          <a:ext cx="1904523" cy="190452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B6579-6DAB-4BE3-B5BE-C57ACEACD9CF}">
      <dsp:nvSpPr>
        <dsp:cNvPr id="0" name=""/>
        <dsp:cNvSpPr/>
      </dsp:nvSpPr>
      <dsp:spPr>
        <a:xfrm>
          <a:off x="6219433" y="2328428"/>
          <a:ext cx="1904523" cy="1904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IS3</a:t>
          </a:r>
          <a:endParaRPr lang="th-TH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600" kern="1200" dirty="0" smtClean="0"/>
            <a:t>ม.3 และ ม.6 ภาคเรียนที่ 1</a:t>
          </a:r>
          <a:endParaRPr lang="th-TH" sz="2600" kern="1200" dirty="0"/>
        </a:p>
      </dsp:txBody>
      <dsp:txXfrm>
        <a:off x="6275215" y="2384210"/>
        <a:ext cx="1792959" cy="1792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8B3BD-842D-4E60-BDEF-0D52D4E46D92}">
      <dsp:nvSpPr>
        <dsp:cNvPr id="0" name=""/>
        <dsp:cNvSpPr/>
      </dsp:nvSpPr>
      <dsp:spPr>
        <a:xfrm>
          <a:off x="677858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062F6-B2E9-4ECD-BBE5-D16B17F377D0}">
      <dsp:nvSpPr>
        <dsp:cNvPr id="0" name=""/>
        <dsp:cNvSpPr/>
      </dsp:nvSpPr>
      <dsp:spPr>
        <a:xfrm>
          <a:off x="115093" y="1625600"/>
          <a:ext cx="24384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100" kern="1200" dirty="0" smtClean="0"/>
            <a:t>คิดเป็น</a:t>
          </a:r>
          <a:endParaRPr lang="th-TH" sz="5100" kern="1200" dirty="0"/>
        </a:p>
      </dsp:txBody>
      <dsp:txXfrm>
        <a:off x="220900" y="1731407"/>
        <a:ext cx="2226786" cy="1955852"/>
      </dsp:txXfrm>
    </dsp:sp>
    <dsp:sp modelId="{54EFA473-593A-4A34-9B50-C7D125DFB750}">
      <dsp:nvSpPr>
        <dsp:cNvPr id="0" name=""/>
        <dsp:cNvSpPr/>
      </dsp:nvSpPr>
      <dsp:spPr>
        <a:xfrm>
          <a:off x="2844799" y="1625600"/>
          <a:ext cx="24384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100" kern="1200" dirty="0" smtClean="0"/>
            <a:t>ทำเป็น</a:t>
          </a:r>
          <a:endParaRPr lang="th-TH" sz="5100" kern="1200" dirty="0"/>
        </a:p>
      </dsp:txBody>
      <dsp:txXfrm>
        <a:off x="2950606" y="1731407"/>
        <a:ext cx="2226786" cy="1955852"/>
      </dsp:txXfrm>
    </dsp:sp>
    <dsp:sp modelId="{69FDE2A1-2156-4507-9EF8-FC27FFC5BEE6}">
      <dsp:nvSpPr>
        <dsp:cNvPr id="0" name=""/>
        <dsp:cNvSpPr/>
      </dsp:nvSpPr>
      <dsp:spPr>
        <a:xfrm>
          <a:off x="5574506" y="1625600"/>
          <a:ext cx="24384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100" kern="1200" dirty="0" smtClean="0"/>
            <a:t>แก้ปัญหาเป็น</a:t>
          </a:r>
          <a:endParaRPr lang="th-TH" sz="5100" kern="1200" dirty="0"/>
        </a:p>
      </dsp:txBody>
      <dsp:txXfrm>
        <a:off x="5680313" y="1731407"/>
        <a:ext cx="2226786" cy="1955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904CC-4142-40DB-AB46-8FDCC325F9A5}">
      <dsp:nvSpPr>
        <dsp:cNvPr id="0" name=""/>
        <dsp:cNvSpPr/>
      </dsp:nvSpPr>
      <dsp:spPr>
        <a:xfrm>
          <a:off x="2807" y="1834145"/>
          <a:ext cx="2510447" cy="2070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900" kern="1200" dirty="0" smtClean="0"/>
            <a:t>ที่มาและความสำคัญของปัญหา</a:t>
          </a:r>
          <a:endParaRPr lang="th-TH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900" kern="1200" dirty="0" smtClean="0"/>
            <a:t>ขอบเขต</a:t>
          </a:r>
          <a:endParaRPr lang="th-TH" sz="2900" kern="1200" dirty="0"/>
        </a:p>
      </dsp:txBody>
      <dsp:txXfrm>
        <a:off x="50457" y="1881795"/>
        <a:ext cx="2415147" cy="1531595"/>
      </dsp:txXfrm>
    </dsp:sp>
    <dsp:sp modelId="{15B89658-56DE-4678-8927-6DC9C84DE4A3}">
      <dsp:nvSpPr>
        <dsp:cNvPr id="0" name=""/>
        <dsp:cNvSpPr/>
      </dsp:nvSpPr>
      <dsp:spPr>
        <a:xfrm>
          <a:off x="1438739" y="2417537"/>
          <a:ext cx="2635243" cy="2635243"/>
        </a:xfrm>
        <a:prstGeom prst="leftCircularArrow">
          <a:avLst>
            <a:gd name="adj1" fmla="val 2652"/>
            <a:gd name="adj2" fmla="val 322545"/>
            <a:gd name="adj3" fmla="val 2098056"/>
            <a:gd name="adj4" fmla="val 9024489"/>
            <a:gd name="adj5" fmla="val 30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DC262-5836-429A-8285-0187E10A9C31}">
      <dsp:nvSpPr>
        <dsp:cNvPr id="0" name=""/>
        <dsp:cNvSpPr/>
      </dsp:nvSpPr>
      <dsp:spPr>
        <a:xfrm>
          <a:off x="560685" y="3461040"/>
          <a:ext cx="2231508" cy="887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kern="1200" dirty="0" smtClean="0"/>
            <a:t>บทที่1</a:t>
          </a:r>
          <a:endParaRPr lang="th-TH" sz="4600" kern="1200" dirty="0"/>
        </a:p>
      </dsp:txBody>
      <dsp:txXfrm>
        <a:off x="586676" y="3487031"/>
        <a:ext cx="2179526" cy="835415"/>
      </dsp:txXfrm>
    </dsp:sp>
    <dsp:sp modelId="{7A87D6A7-F21B-4781-A148-417E56041227}">
      <dsp:nvSpPr>
        <dsp:cNvPr id="0" name=""/>
        <dsp:cNvSpPr/>
      </dsp:nvSpPr>
      <dsp:spPr>
        <a:xfrm>
          <a:off x="3124990" y="1834145"/>
          <a:ext cx="2510447" cy="2070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900" kern="1200" dirty="0" smtClean="0"/>
            <a:t>ศึกษาเอกสารที่เกี่ยวข้อง</a:t>
          </a:r>
          <a:endParaRPr lang="th-TH" sz="2900" kern="1200" dirty="0"/>
        </a:p>
      </dsp:txBody>
      <dsp:txXfrm>
        <a:off x="3172640" y="2325493"/>
        <a:ext cx="2415147" cy="1531595"/>
      </dsp:txXfrm>
    </dsp:sp>
    <dsp:sp modelId="{F0E7BE41-46C4-41CA-ADFB-5A49C5753BE2}">
      <dsp:nvSpPr>
        <dsp:cNvPr id="0" name=""/>
        <dsp:cNvSpPr/>
      </dsp:nvSpPr>
      <dsp:spPr>
        <a:xfrm>
          <a:off x="4540002" y="604916"/>
          <a:ext cx="2956023" cy="2956023"/>
        </a:xfrm>
        <a:prstGeom prst="circularArrow">
          <a:avLst>
            <a:gd name="adj1" fmla="val 2364"/>
            <a:gd name="adj2" fmla="val 285631"/>
            <a:gd name="adj3" fmla="val 19538858"/>
            <a:gd name="adj4" fmla="val 12575511"/>
            <a:gd name="adj5" fmla="val 27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CB2A5-12FD-4153-82B6-FDCCE137A5AC}">
      <dsp:nvSpPr>
        <dsp:cNvPr id="0" name=""/>
        <dsp:cNvSpPr/>
      </dsp:nvSpPr>
      <dsp:spPr>
        <a:xfrm>
          <a:off x="3682867" y="1390446"/>
          <a:ext cx="2231508" cy="887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kern="1200" dirty="0" smtClean="0"/>
            <a:t>บทที่2</a:t>
          </a:r>
          <a:endParaRPr lang="th-TH" sz="4600" kern="1200" dirty="0"/>
        </a:p>
      </dsp:txBody>
      <dsp:txXfrm>
        <a:off x="3708858" y="1416437"/>
        <a:ext cx="2179526" cy="835415"/>
      </dsp:txXfrm>
    </dsp:sp>
    <dsp:sp modelId="{62110AC9-CBEF-47F1-B6F4-9EF67F8E27A7}">
      <dsp:nvSpPr>
        <dsp:cNvPr id="0" name=""/>
        <dsp:cNvSpPr/>
      </dsp:nvSpPr>
      <dsp:spPr>
        <a:xfrm>
          <a:off x="6247173" y="1834145"/>
          <a:ext cx="2510447" cy="2070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900" kern="1200" dirty="0" smtClean="0"/>
            <a:t>วางแผนการทำงาน</a:t>
          </a:r>
          <a:endParaRPr lang="th-TH" sz="2900" kern="1200" dirty="0"/>
        </a:p>
      </dsp:txBody>
      <dsp:txXfrm>
        <a:off x="6294823" y="1881795"/>
        <a:ext cx="2415147" cy="1531595"/>
      </dsp:txXfrm>
    </dsp:sp>
    <dsp:sp modelId="{70E09D44-45BC-412C-A464-57847E97344B}">
      <dsp:nvSpPr>
        <dsp:cNvPr id="0" name=""/>
        <dsp:cNvSpPr/>
      </dsp:nvSpPr>
      <dsp:spPr>
        <a:xfrm>
          <a:off x="6805050" y="3461040"/>
          <a:ext cx="2231508" cy="887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kern="1200" dirty="0" smtClean="0"/>
            <a:t>บทที่3</a:t>
          </a:r>
          <a:endParaRPr lang="th-TH" sz="4600" kern="1200" dirty="0"/>
        </a:p>
      </dsp:txBody>
      <dsp:txXfrm>
        <a:off x="6831041" y="3487031"/>
        <a:ext cx="2179526" cy="8354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EFBEB-D582-4930-8649-C04E93682A6D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400" kern="1200" dirty="0" smtClean="0"/>
            <a:t>บทที่4</a:t>
          </a:r>
          <a:endParaRPr lang="th-TH" sz="3400" kern="1200" dirty="0"/>
        </a:p>
      </dsp:txBody>
      <dsp:txXfrm rot="-5400000">
        <a:off x="1" y="679096"/>
        <a:ext cx="1352020" cy="579438"/>
      </dsp:txXfrm>
    </dsp:sp>
    <dsp:sp modelId="{64E99E0B-89ED-45D8-AED1-3F62A7A3EFF7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300" kern="1200" dirty="0" smtClean="0"/>
            <a:t>ลงมือปฏิบัติตามแผนที่วางไว้</a:t>
          </a:r>
          <a:endParaRPr lang="th-TH" sz="3300" kern="1200" dirty="0"/>
        </a:p>
      </dsp:txBody>
      <dsp:txXfrm rot="-5400000">
        <a:off x="1352020" y="64373"/>
        <a:ext cx="6714693" cy="1132875"/>
      </dsp:txXfrm>
    </dsp:sp>
    <dsp:sp modelId="{B5984D86-F4E2-4DC5-B3D5-558647894873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400" kern="1200" dirty="0" smtClean="0"/>
            <a:t>บทที่5</a:t>
          </a:r>
          <a:endParaRPr lang="th-TH" sz="3400" kern="1200" dirty="0"/>
        </a:p>
      </dsp:txBody>
      <dsp:txXfrm rot="-5400000">
        <a:off x="1" y="2419614"/>
        <a:ext cx="1352020" cy="579438"/>
      </dsp:txXfrm>
    </dsp:sp>
    <dsp:sp modelId="{232FD76B-A5F5-4C3E-8D7B-DEAB1F0D573C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300" kern="1200" dirty="0" smtClean="0"/>
            <a:t>สรุปผลการทำงาน</a:t>
          </a:r>
          <a:endParaRPr lang="th-TH" sz="3300" kern="1200" dirty="0"/>
        </a:p>
      </dsp:txBody>
      <dsp:txXfrm rot="-5400000">
        <a:off x="1352020" y="1804891"/>
        <a:ext cx="6714693" cy="1132875"/>
      </dsp:txXfrm>
    </dsp:sp>
    <dsp:sp modelId="{A5C54813-E819-4F73-83B9-5670B31633A2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400" kern="1200" dirty="0" smtClean="0"/>
            <a:t>การนำเสนอ</a:t>
          </a:r>
          <a:endParaRPr lang="th-TH" sz="3400" kern="1200" dirty="0"/>
        </a:p>
      </dsp:txBody>
      <dsp:txXfrm rot="-5400000">
        <a:off x="1" y="4160131"/>
        <a:ext cx="1352020" cy="579438"/>
      </dsp:txXfrm>
    </dsp:sp>
    <dsp:sp modelId="{B5F2A9BE-B22E-46DD-BD7F-CBDB2FD73E5B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300" kern="1200" dirty="0" smtClean="0"/>
            <a:t>นำเสนอผลการทำงานทั้งหมด</a:t>
          </a:r>
          <a:endParaRPr lang="th-TH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300" kern="1200" dirty="0" smtClean="0"/>
            <a:t>ส่งเล่มรายงานฉบับสมบูรณ์</a:t>
          </a:r>
          <a:endParaRPr lang="th-TH" sz="3300" kern="1200" dirty="0"/>
        </a:p>
      </dsp:txBody>
      <dsp:txXfrm rot="-5400000">
        <a:off x="1352020" y="3545408"/>
        <a:ext cx="6714693" cy="113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89213" y="0"/>
            <a:ext cx="8915399" cy="2262781"/>
          </a:xfrm>
        </p:spPr>
        <p:txBody>
          <a:bodyPr>
            <a:normAutofit/>
          </a:bodyPr>
          <a:lstStyle/>
          <a:p>
            <a:r>
              <a:rPr lang="th-TH" sz="8000" dirty="0" smtClean="0"/>
              <a:t>รูปแบบการจัดการเรียนการสอน </a:t>
            </a:r>
            <a:r>
              <a:rPr lang="en-US" sz="8000" dirty="0" smtClean="0"/>
              <a:t>IS </a:t>
            </a:r>
            <a:endParaRPr lang="th-TH" sz="800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โรงเรียนสตรีอ่างทอง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284672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334" y="351155"/>
            <a:ext cx="4585797" cy="1280890"/>
          </a:xfrm>
        </p:spPr>
        <p:txBody>
          <a:bodyPr>
            <a:normAutofit/>
          </a:bodyPr>
          <a:lstStyle/>
          <a:p>
            <a:r>
              <a:rPr lang="th-TH" sz="5400" dirty="0" smtClean="0"/>
              <a:t>การดำเนินการ วิชา </a:t>
            </a:r>
            <a:r>
              <a:rPr lang="en-US" sz="5400" dirty="0" smtClean="0"/>
              <a:t>IS1</a:t>
            </a:r>
            <a:endParaRPr lang="th-TH" sz="5400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047165" y="586854"/>
          <a:ext cx="9039367" cy="5738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1181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3367" y="624110"/>
            <a:ext cx="8911687" cy="1280890"/>
          </a:xfrm>
        </p:spPr>
        <p:txBody>
          <a:bodyPr>
            <a:normAutofit/>
          </a:bodyPr>
          <a:lstStyle/>
          <a:p>
            <a:r>
              <a:rPr lang="th-TH" sz="5400" dirty="0" smtClean="0"/>
              <a:t>ผลลัพธ์ของ วิชา </a:t>
            </a:r>
            <a:r>
              <a:rPr lang="en-US" sz="5400" dirty="0" smtClean="0"/>
              <a:t>IS1</a:t>
            </a:r>
            <a:endParaRPr lang="th-TH" sz="5400" dirty="0"/>
          </a:p>
        </p:txBody>
      </p:sp>
      <p:sp>
        <p:nvSpPr>
          <p:cNvPr id="6" name="Cloud 5"/>
          <p:cNvSpPr/>
          <p:nvPr/>
        </p:nvSpPr>
        <p:spPr>
          <a:xfrm>
            <a:off x="1180231" y="2139286"/>
            <a:ext cx="10208525" cy="257942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sp>
        <p:nvSpPr>
          <p:cNvPr id="9" name="Rectangle 8"/>
          <p:cNvSpPr/>
          <p:nvPr/>
        </p:nvSpPr>
        <p:spPr>
          <a:xfrm>
            <a:off x="2261597" y="2895599"/>
            <a:ext cx="8045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/>
              <a:t>ชัด ๆ เลยคือ รายงานเค้าโครงงานวิจัย 3 บท </a:t>
            </a:r>
            <a:r>
              <a:rPr lang="th-TH" sz="4400" b="1" dirty="0" err="1" smtClean="0"/>
              <a:t>น่ะ</a:t>
            </a:r>
            <a:r>
              <a:rPr lang="th-TH" sz="4400" b="1" dirty="0" smtClean="0"/>
              <a:t>ครับ </a:t>
            </a:r>
            <a:r>
              <a:rPr lang="en-US" sz="4400" b="1" dirty="0" smtClean="0"/>
              <a:t>!!!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3436572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38334" y="351155"/>
            <a:ext cx="78339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5400" dirty="0" smtClean="0"/>
              <a:t>การดำเนินการ วิชา </a:t>
            </a:r>
            <a:r>
              <a:rPr lang="en-US" sz="5400" dirty="0" smtClean="0"/>
              <a:t>IS2 </a:t>
            </a:r>
            <a:r>
              <a:rPr lang="th-TH" sz="5400" dirty="0" smtClean="0"/>
              <a:t>(ต่อจาก </a:t>
            </a:r>
            <a:r>
              <a:rPr lang="en-US" sz="5400" dirty="0" smtClean="0"/>
              <a:t>IS1</a:t>
            </a:r>
            <a:r>
              <a:rPr lang="th-TH" sz="5400" dirty="0" smtClean="0"/>
              <a:t>)</a:t>
            </a:r>
            <a:endParaRPr lang="th-TH" sz="5400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072943" y="126557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489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 smtClean="0"/>
              <a:t>ผลลัพธ์ของ วิชา </a:t>
            </a:r>
            <a:r>
              <a:rPr lang="en-US" sz="5400" dirty="0" smtClean="0"/>
              <a:t>IS2</a:t>
            </a:r>
            <a:endParaRPr lang="th-TH" sz="5400" dirty="0"/>
          </a:p>
        </p:txBody>
      </p:sp>
      <p:sp>
        <p:nvSpPr>
          <p:cNvPr id="5" name="Cloud 4"/>
          <p:cNvSpPr/>
          <p:nvPr/>
        </p:nvSpPr>
        <p:spPr>
          <a:xfrm>
            <a:off x="1023582" y="1905000"/>
            <a:ext cx="10481030" cy="36086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/>
              <a:t>ที่ต้องการคือ รายงานฉบับสมบูรณ์ 5 บท และผลการนำเสนอหน้าชั้นเรียนของนักเรียน</a:t>
            </a:r>
            <a:endParaRPr lang="th-TH" sz="4800" b="1" dirty="0"/>
          </a:p>
        </p:txBody>
      </p:sp>
    </p:spTree>
    <p:extLst>
      <p:ext uri="{BB962C8B-B14F-4D97-AF65-F5344CB8AC3E}">
        <p14:creationId xmlns:p14="http://schemas.microsoft.com/office/powerpoint/2010/main" val="2577387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การดำเนินการ วิชา </a:t>
            </a:r>
            <a:r>
              <a:rPr lang="en-US" sz="5400" dirty="0" smtClean="0"/>
              <a:t>IS3</a:t>
            </a:r>
            <a:endParaRPr lang="th-TH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470245" y="2320120"/>
            <a:ext cx="81340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 smtClean="0"/>
              <a:t>สร้างโครงการ/แผนงาน ในการนำผลการวิจัยไปใช้/เผยแพร่ อย่างน่าเชื่อถือ</a:t>
            </a:r>
          </a:p>
        </p:txBody>
      </p:sp>
    </p:spTree>
    <p:extLst>
      <p:ext uri="{BB962C8B-B14F-4D97-AF65-F5344CB8AC3E}">
        <p14:creationId xmlns:p14="http://schemas.microsoft.com/office/powerpoint/2010/main" val="2326194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 smtClean="0"/>
              <a:t>ผลลัพธ์ของ วิชา </a:t>
            </a:r>
            <a:r>
              <a:rPr lang="en-US" sz="5400" dirty="0" smtClean="0"/>
              <a:t>IS3</a:t>
            </a:r>
            <a:endParaRPr lang="th-TH" sz="5400" dirty="0"/>
          </a:p>
        </p:txBody>
      </p:sp>
      <p:sp>
        <p:nvSpPr>
          <p:cNvPr id="5" name="Cloud 4"/>
          <p:cNvSpPr/>
          <p:nvPr/>
        </p:nvSpPr>
        <p:spPr>
          <a:xfrm>
            <a:off x="1760561" y="1460310"/>
            <a:ext cx="9376012" cy="346653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 smtClean="0"/>
              <a:t>รายงานสรุปโครงการ/การเผยแพร่/ผลการปฏิบัติ ของแต่ละผลงานวิจัย/โครงงาน </a:t>
            </a:r>
            <a:endParaRPr lang="th-TH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883391" y="5224432"/>
            <a:ext cx="9253182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Adobe Caslon Pro Bold" panose="0205070206050A020403" pitchFamily="18" charset="0"/>
              </a:rPr>
              <a:t>เนื่องจาก </a:t>
            </a:r>
            <a:r>
              <a:rPr lang="en-US" sz="3200" b="1" dirty="0" smtClean="0">
                <a:latin typeface="Adobe Caslon Pro Bold" panose="0205070206050A020403" pitchFamily="18" charset="0"/>
              </a:rPr>
              <a:t>IS3 =</a:t>
            </a:r>
            <a:r>
              <a:rPr lang="en-US" sz="3200" b="1" dirty="0">
                <a:latin typeface="Adobe Caslon Pro Bold" panose="0205070206050A020403" pitchFamily="18" charset="0"/>
              </a:rPr>
              <a:t> </a:t>
            </a:r>
            <a:r>
              <a:rPr lang="th-TH" sz="3200" b="1" dirty="0" smtClean="0">
                <a:latin typeface="Adobe Caslon Pro Bold" panose="0205070206050A020403" pitchFamily="18" charset="0"/>
              </a:rPr>
              <a:t>กิจกรรมชุมนุม ดังนั้นครูผู้สอนต้องส่งสรุปกิจกรรมชุมนุม ให้ฝ่ายกิจกรรมนักเรียนด้วยนะครับ (ผ. หรือ </a:t>
            </a:r>
            <a:r>
              <a:rPr lang="th-TH" sz="3200" b="1" dirty="0" err="1" smtClean="0">
                <a:latin typeface="Adobe Caslon Pro Bold" panose="0205070206050A020403" pitchFamily="18" charset="0"/>
              </a:rPr>
              <a:t>มผ</a:t>
            </a:r>
            <a:r>
              <a:rPr lang="th-TH" sz="3200" b="1" dirty="0" smtClean="0">
                <a:latin typeface="Adobe Caslon Pro Bold" panose="0205070206050A020403" pitchFamily="18" charset="0"/>
              </a:rPr>
              <a:t>.)</a:t>
            </a:r>
            <a:endParaRPr lang="th-TH" sz="3200" b="1" dirty="0"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7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448" y="446689"/>
            <a:ext cx="8911687" cy="1280890"/>
          </a:xfrm>
        </p:spPr>
        <p:txBody>
          <a:bodyPr>
            <a:normAutofit/>
          </a:bodyPr>
          <a:lstStyle/>
          <a:p>
            <a:r>
              <a:rPr lang="th-TH" sz="6600" dirty="0" smtClean="0"/>
              <a:t>สรุป</a:t>
            </a:r>
            <a:endParaRPr lang="th-TH" sz="6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534622" y="1451208"/>
          <a:ext cx="821981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035"/>
                <a:gridCol w="3534770"/>
                <a:gridCol w="3603009"/>
              </a:tblGrid>
              <a:tr h="486774">
                <a:tc>
                  <a:txBody>
                    <a:bodyPr/>
                    <a:lstStyle/>
                    <a:p>
                      <a:endParaRPr lang="th-TH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 smtClean="0"/>
                        <a:t>ภาคเรียนที่ 2</a:t>
                      </a:r>
                      <a:endParaRPr lang="th-TH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 smtClean="0"/>
                        <a:t>ภาคเรียนที่ 1</a:t>
                      </a:r>
                      <a:endParaRPr lang="th-TH" sz="4800" dirty="0"/>
                    </a:p>
                  </a:txBody>
                  <a:tcPr/>
                </a:tc>
              </a:tr>
              <a:tr h="47124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IS1</a:t>
                      </a:r>
                      <a:endParaRPr lang="th-TH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800" dirty="0"/>
                    </a:p>
                  </a:txBody>
                  <a:tcPr/>
                </a:tc>
              </a:tr>
              <a:tr h="44622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IS2</a:t>
                      </a:r>
                      <a:endParaRPr lang="th-TH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800" dirty="0"/>
                    </a:p>
                  </a:txBody>
                  <a:tcPr/>
                </a:tc>
              </a:tr>
              <a:tr h="44622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IS3</a:t>
                      </a:r>
                      <a:endParaRPr lang="th-TH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3603009" y="2647665"/>
            <a:ext cx="3521122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124131" y="3493826"/>
            <a:ext cx="3630305" cy="1364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130352" y="4312691"/>
            <a:ext cx="1624084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56346" y="5240740"/>
            <a:ext cx="9211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latin typeface="Adobe Garamond Pro Bold" panose="02020702060506020403" pitchFamily="18" charset="0"/>
              </a:rPr>
              <a:t>จากความต่อเนื่องที่เห็นทำให้ครูที่รับหน้าที่สอน </a:t>
            </a:r>
            <a:r>
              <a:rPr lang="en-US" sz="4800" b="1" dirty="0" smtClean="0">
                <a:latin typeface="Adobe Garamond Pro Bold" panose="02020702060506020403" pitchFamily="18" charset="0"/>
              </a:rPr>
              <a:t>IS1 </a:t>
            </a:r>
            <a:r>
              <a:rPr lang="th-TH" sz="4800" b="1" u="sng" dirty="0" smtClean="0">
                <a:latin typeface="Adobe Garamond Pro Bold" panose="02020702060506020403" pitchFamily="18" charset="0"/>
              </a:rPr>
              <a:t>จำเป็น</a:t>
            </a:r>
            <a:r>
              <a:rPr lang="th-TH" sz="4800" b="1" dirty="0" smtClean="0">
                <a:latin typeface="Adobe Garamond Pro Bold" panose="02020702060506020403" pitchFamily="18" charset="0"/>
              </a:rPr>
              <a:t>ต้องสอน </a:t>
            </a:r>
            <a:r>
              <a:rPr lang="en-US" sz="4800" b="1" dirty="0" smtClean="0">
                <a:latin typeface="Adobe Garamond Pro Bold" panose="02020702060506020403" pitchFamily="18" charset="0"/>
              </a:rPr>
              <a:t>IS2 </a:t>
            </a:r>
            <a:r>
              <a:rPr lang="th-TH" sz="4800" b="1" dirty="0" smtClean="0">
                <a:latin typeface="Adobe Garamond Pro Bold" panose="02020702060506020403" pitchFamily="18" charset="0"/>
              </a:rPr>
              <a:t>และ </a:t>
            </a:r>
            <a:r>
              <a:rPr lang="en-US" sz="4800" b="1" dirty="0" smtClean="0">
                <a:latin typeface="Adobe Garamond Pro Bold" panose="02020702060506020403" pitchFamily="18" charset="0"/>
              </a:rPr>
              <a:t>IS3 </a:t>
            </a:r>
            <a:r>
              <a:rPr lang="th-TH" sz="4800" b="1" dirty="0" smtClean="0">
                <a:latin typeface="Adobe Garamond Pro Bold" panose="02020702060506020403" pitchFamily="18" charset="0"/>
              </a:rPr>
              <a:t>ติดต่อกันมาด้วย</a:t>
            </a:r>
            <a:endParaRPr lang="th-TH" sz="4800" b="1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es.in.th/main/wp-content/uploads/2015/03/marketing-rese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6927"/>
            <a:ext cx="8978900" cy="686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524000" y="3124200"/>
            <a:ext cx="9177684" cy="159327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3276600"/>
            <a:ext cx="9109364" cy="1295400"/>
          </a:xfrm>
        </p:spPr>
        <p:txBody>
          <a:bodyPr>
            <a:noAutofit/>
          </a:bodyPr>
          <a:lstStyle/>
          <a:p>
            <a:r>
              <a:rPr lang="th-TH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ความรู้พื้นฐานเกี่ยวกับการวิจัย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934200" y="5278582"/>
            <a:ext cx="3733800" cy="81741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นางสาวสุวพิชญ์   เกษมสุข</a:t>
            </a:r>
          </a:p>
        </p:txBody>
      </p:sp>
    </p:spTree>
    <p:extLst>
      <p:ext uri="{BB962C8B-B14F-4D97-AF65-F5344CB8AC3E}">
        <p14:creationId xmlns:p14="http://schemas.microsoft.com/office/powerpoint/2010/main" val="399669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1534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b="1" dirty="0"/>
              <a:t> การวิจัยคืออะไร </a:t>
            </a:r>
            <a:r>
              <a:rPr lang="en-US" sz="5400" b="1" dirty="0"/>
              <a:t>?</a:t>
            </a:r>
            <a:endParaRPr lang="th-TH" sz="54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981200" y="1752601"/>
            <a:ext cx="7772400" cy="4525963"/>
          </a:xfrm>
        </p:spPr>
        <p:txBody>
          <a:bodyPr>
            <a:normAutofit/>
          </a:bodyPr>
          <a:lstStyle/>
          <a:p>
            <a:r>
              <a:rPr lang="th-TH" sz="6000" b="1" dirty="0"/>
              <a:t> การวิจัย </a:t>
            </a:r>
            <a:r>
              <a:rPr lang="en-US" sz="6000" b="1" dirty="0"/>
              <a:t>( Research )</a:t>
            </a:r>
          </a:p>
          <a:p>
            <a:pPr marL="448056" lvl="1" indent="0">
              <a:buNone/>
            </a:pPr>
            <a:r>
              <a:rPr lang="th-TH" sz="4400" b="1" dirty="0"/>
              <a:t> </a:t>
            </a:r>
            <a:r>
              <a:rPr lang="en-US" sz="4400" b="1" dirty="0"/>
              <a:t>“</a:t>
            </a:r>
            <a:r>
              <a:rPr lang="th-TH" sz="6000" dirty="0"/>
              <a:t>การวิจัยเป็นการแสวงหาความรู้ด้วยวิธีการทางวิทยาศาสตร์</a:t>
            </a:r>
            <a:r>
              <a:rPr lang="en-US" sz="6000" dirty="0"/>
              <a:t>”</a:t>
            </a:r>
            <a:endParaRPr lang="th-TH" sz="5600" b="1" dirty="0"/>
          </a:p>
        </p:txBody>
      </p:sp>
    </p:spTree>
    <p:extLst>
      <p:ext uri="{BB962C8B-B14F-4D97-AF65-F5344CB8AC3E}">
        <p14:creationId xmlns:p14="http://schemas.microsoft.com/office/powerpoint/2010/main" val="18011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524000" y="1143000"/>
            <a:ext cx="9144000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  </a:t>
            </a:r>
            <a:r>
              <a:rPr lang="th-TH" sz="4400" b="1" u="sng" dirty="0">
                <a:solidFill>
                  <a:srgbClr val="00B050"/>
                </a:solidFill>
              </a:rPr>
              <a:t>ขั้นตอนของวิธีการแก้ปัญหาทางวิทยาศาสตร์</a:t>
            </a:r>
          </a:p>
          <a:p>
            <a:r>
              <a:rPr lang="en-US" sz="4400" b="1" dirty="0">
                <a:solidFill>
                  <a:srgbClr val="00B050"/>
                </a:solidFill>
              </a:rPr>
              <a:t>     1. </a:t>
            </a:r>
            <a:r>
              <a:rPr lang="th-TH" sz="4400" b="1" dirty="0">
                <a:solidFill>
                  <a:srgbClr val="00B050"/>
                </a:solidFill>
              </a:rPr>
              <a:t>ขั้นกำหนดปัญหา (</a:t>
            </a:r>
            <a:r>
              <a:rPr lang="en-US" sz="4400" b="1" dirty="0">
                <a:solidFill>
                  <a:srgbClr val="00B050"/>
                </a:solidFill>
              </a:rPr>
              <a:t>Problem)</a:t>
            </a:r>
            <a:br>
              <a:rPr lang="en-US" sz="4400" b="1" dirty="0">
                <a:solidFill>
                  <a:srgbClr val="00B050"/>
                </a:solidFill>
              </a:rPr>
            </a:br>
            <a:r>
              <a:rPr lang="en-US" sz="4400" b="1" dirty="0">
                <a:solidFill>
                  <a:srgbClr val="00B050"/>
                </a:solidFill>
              </a:rPr>
              <a:t>     2. </a:t>
            </a:r>
            <a:r>
              <a:rPr lang="th-TH" sz="4400" b="1" dirty="0">
                <a:solidFill>
                  <a:srgbClr val="00B050"/>
                </a:solidFill>
              </a:rPr>
              <a:t>ขั้นตั้งสมมติฐาน (</a:t>
            </a:r>
            <a:r>
              <a:rPr lang="en-US" sz="4400" b="1" dirty="0">
                <a:solidFill>
                  <a:srgbClr val="00B050"/>
                </a:solidFill>
              </a:rPr>
              <a:t>Hypothesis)</a:t>
            </a:r>
            <a:br>
              <a:rPr lang="en-US" sz="4400" b="1" dirty="0">
                <a:solidFill>
                  <a:srgbClr val="00B050"/>
                </a:solidFill>
              </a:rPr>
            </a:br>
            <a:r>
              <a:rPr lang="en-US" sz="4400" b="1" dirty="0">
                <a:solidFill>
                  <a:srgbClr val="00B050"/>
                </a:solidFill>
              </a:rPr>
              <a:t>     3. </a:t>
            </a:r>
            <a:r>
              <a:rPr lang="th-TH" sz="4400" b="1" dirty="0">
                <a:solidFill>
                  <a:srgbClr val="00B050"/>
                </a:solidFill>
              </a:rPr>
              <a:t>ขั้นรวบรวมข้อมูล (</a:t>
            </a:r>
            <a:r>
              <a:rPr lang="en-US" sz="4400" b="1" dirty="0">
                <a:solidFill>
                  <a:srgbClr val="00B050"/>
                </a:solidFill>
              </a:rPr>
              <a:t>Gathering Data)</a:t>
            </a:r>
            <a:br>
              <a:rPr lang="en-US" sz="4400" b="1" dirty="0">
                <a:solidFill>
                  <a:srgbClr val="00B050"/>
                </a:solidFill>
              </a:rPr>
            </a:br>
            <a:r>
              <a:rPr lang="en-US" sz="4400" b="1" dirty="0">
                <a:solidFill>
                  <a:srgbClr val="00B050"/>
                </a:solidFill>
              </a:rPr>
              <a:t>     4. </a:t>
            </a:r>
            <a:r>
              <a:rPr lang="th-TH" sz="4400" b="1" dirty="0">
                <a:solidFill>
                  <a:srgbClr val="00B050"/>
                </a:solidFill>
              </a:rPr>
              <a:t>ขั้นวิเคราะห์ข้อมูล</a:t>
            </a:r>
            <a:r>
              <a:rPr lang="en-US" sz="4400" b="1" dirty="0">
                <a:solidFill>
                  <a:srgbClr val="00B050"/>
                </a:solidFill>
              </a:rPr>
              <a:t> (Analysis)</a:t>
            </a:r>
            <a:br>
              <a:rPr lang="en-US" sz="4400" b="1" dirty="0">
                <a:solidFill>
                  <a:srgbClr val="00B050"/>
                </a:solidFill>
              </a:rPr>
            </a:br>
            <a:r>
              <a:rPr lang="en-US" sz="4400" b="1" dirty="0">
                <a:solidFill>
                  <a:srgbClr val="00B050"/>
                </a:solidFill>
              </a:rPr>
              <a:t>     5. </a:t>
            </a:r>
            <a:r>
              <a:rPr lang="th-TH" sz="4400" b="1" dirty="0">
                <a:solidFill>
                  <a:srgbClr val="00B050"/>
                </a:solidFill>
              </a:rPr>
              <a:t>ขั้นสรุป (</a:t>
            </a:r>
            <a:r>
              <a:rPr lang="en-US" sz="4400" b="1" dirty="0">
                <a:solidFill>
                  <a:srgbClr val="00B050"/>
                </a:solidFill>
              </a:rPr>
              <a:t>Conclusion)</a:t>
            </a:r>
          </a:p>
        </p:txBody>
      </p:sp>
    </p:spTree>
    <p:extLst>
      <p:ext uri="{BB962C8B-B14F-4D97-AF65-F5344CB8AC3E}">
        <p14:creationId xmlns:p14="http://schemas.microsoft.com/office/powerpoint/2010/main" val="174545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810000" y="241300"/>
            <a:ext cx="54665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ทำไมต้องเรียน </a:t>
            </a:r>
            <a:r>
              <a:rPr lang="en-US" sz="7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IS ???</a:t>
            </a:r>
            <a:endParaRPr lang="th-TH" sz="7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35200" y="1697534"/>
            <a:ext cx="942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thaiDist">
              <a:spcAft>
                <a:spcPts val="0"/>
              </a:spcAft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โรงเรียนมาตรฐานสากล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World – Class Standard School)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เป็นนวัตกรรมการจัดการศึกษาที่สำนักงานคณะกรรมการการศึกษาขั้นพื้นฐาน นำมาใช้เป็นมาตรการเร่งด่วนในการยกระดับการจัดการศึกษาให้มีคุณภาพเทียบเท่ามาตรฐานสากล เริ่มดำเนินการกับโรงเรียนนำร่องจำนวน 500 โรงเรียนทั้งระดับประถมศึกษาและมัธยมศึกษาในปีการศึกษา 2553 </a:t>
            </a:r>
            <a:r>
              <a:rPr lang="th-TH" sz="28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โรงเรียนสตรีอ่างทอง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หนึ่งใน 500 โรงเรียนนำร่อง การดำเนินการดังกล่าวมุ่งให้โรงเรียนในโครงการพัฒนาหลักสูตรสถานศึกษาและจัดกระบวนการเรียนรู้ให้ผู้เรียนเรียนรู้ตามมาตรฐานที่กำหนดของหลักสูตรแกนกลางการศึกษาขั้นพื้นฐาน พุทธศักราช 2551 และเพิ่มเติมสาระการเรียนรู้ความเป็น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มาตรฐานสากล</a:t>
            </a: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37" y="4938513"/>
            <a:ext cx="1223963" cy="163195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837" y="4998839"/>
            <a:ext cx="29146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382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b="1" dirty="0" smtClean="0"/>
              <a:t>ลักษณะที่สำคัญของการวิจัย</a:t>
            </a:r>
            <a:r>
              <a:rPr lang="en-US" b="1" dirty="0" smtClean="0"/>
              <a:t> </a:t>
            </a:r>
            <a:endParaRPr lang="th-TH" sz="40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52601" y="1219200"/>
            <a:ext cx="8686801" cy="5638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    1</a:t>
            </a:r>
            <a:r>
              <a:rPr lang="en-US" sz="3200" b="1" dirty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3200" b="1" dirty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เป้าหมายของการวิจัยมุ่งที่จะหาคำตอบต่าง ๆ เพื่อจะนำมาใช้แก้ปัญหาที่มีอยู่โดยพยายามที่จะศึกษาถึงความสัมพันธ์</a:t>
            </a:r>
            <a:r>
              <a:rPr lang="en-US" sz="3200" b="1" dirty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th-TH" sz="3200" b="1" dirty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ระหว่าง ตัวแปรในลักษณะความเป็นเหตุเป็นผลซึ่งกันและ</a:t>
            </a:r>
            <a:r>
              <a:rPr lang="th-TH" sz="3200" b="1" dirty="0" smtClean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กัน</a:t>
            </a:r>
            <a:endParaRPr lang="en-US" sz="3200" b="1" dirty="0" smtClean="0">
              <a:solidFill>
                <a:srgbClr val="FFC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200" b="1" dirty="0" smtClean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3200" b="1" dirty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การวิจัยเน้นถึงการพัฒนาข้อสรุป หลักเกณฑ์หรือทฤษฎีต่าง ๆ เพื่อที่จะเป็นประโยชน์ในการทำนายเหตุการณ์ต่าง ๆ ที่จะเกิดขึ้นในอนาคต </a:t>
            </a:r>
            <a:endParaRPr lang="en-US" sz="3200" b="1" dirty="0">
              <a:solidFill>
                <a:srgbClr val="FFC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200" b="1" dirty="0" smtClean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sz="3200" b="1" dirty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การวิจัยจะอาศัยข้อมูล หรือเหตุการณ์ต่าง ๆ ที่สามารถสังเกตได้รวบรวมได้</a:t>
            </a:r>
            <a:endParaRPr lang="en-US" sz="3200" b="1" dirty="0">
              <a:solidFill>
                <a:srgbClr val="FFC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200" b="1" dirty="0" smtClean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  </a:t>
            </a:r>
            <a:r>
              <a:rPr lang="en-US" sz="3200" b="1" dirty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**4. </a:t>
            </a:r>
            <a:r>
              <a:rPr lang="th-TH" sz="3200" b="1" dirty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การวิจัยต้องการเครื่องมือและการรวบรวมข้อมูลที่แม่นยำ </a:t>
            </a:r>
            <a:r>
              <a:rPr lang="th-TH" sz="3200" b="1" dirty="0" smtClean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เที่ยงตรง</a:t>
            </a:r>
            <a:r>
              <a:rPr lang="en-US" sz="3200" b="1" dirty="0" smtClean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**</a:t>
            </a:r>
            <a:r>
              <a:rPr lang="en-US" sz="3200" b="1" dirty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3200" b="1" dirty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3200" b="1" dirty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  </a:t>
            </a:r>
            <a:br>
              <a:rPr lang="en-US" sz="3200" b="1" dirty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3200" b="1" dirty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 </a:t>
            </a:r>
            <a:endParaRPr lang="th-TH" sz="3200" b="1" dirty="0">
              <a:solidFill>
                <a:srgbClr val="FFC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476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382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b="1" dirty="0" smtClean="0"/>
              <a:t>ลักษณะที่สำคัญของการวิจัย</a:t>
            </a:r>
            <a:r>
              <a:rPr lang="en-US" b="1" dirty="0" smtClean="0"/>
              <a:t> </a:t>
            </a:r>
            <a:endParaRPr lang="th-TH" sz="4000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44782" y="121920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00B0F0"/>
                </a:solidFill>
              </a:rPr>
              <a:t>5. </a:t>
            </a:r>
            <a:r>
              <a:rPr lang="th-TH" sz="3600" b="1" dirty="0">
                <a:solidFill>
                  <a:srgbClr val="00B0F0"/>
                </a:solidFill>
              </a:rPr>
              <a:t>การวิจัยจะเกี่ยวข้องกับการรวบรวมข้อมูลใหม่ ๆ จากแหล่ง  ปฐมภูมิหรือใช้ข้อมูลที่มีอยู่เดิมเพื่อหาคำตอบของวัตถุประสงค์ใหม่</a:t>
            </a:r>
            <a:endParaRPr lang="en-US" sz="3600" b="1" dirty="0">
              <a:solidFill>
                <a:srgbClr val="00B0F0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00B0F0"/>
                </a:solidFill>
              </a:rPr>
              <a:t>6. </a:t>
            </a:r>
            <a:r>
              <a:rPr lang="th-TH" sz="3600" b="1" dirty="0">
                <a:solidFill>
                  <a:srgbClr val="00B0F0"/>
                </a:solidFill>
              </a:rPr>
              <a:t>กิจกรรมที่ใช้ในการวิจัย เป็นกิจกรรมที่กำหนดไว้อย่างมีระบบแบบแผน</a:t>
            </a:r>
            <a:endParaRPr lang="en-US" sz="3600" b="1" dirty="0">
              <a:solidFill>
                <a:srgbClr val="00B0F0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00B0F0"/>
                </a:solidFill>
              </a:rPr>
              <a:t>7. </a:t>
            </a:r>
            <a:r>
              <a:rPr lang="th-TH" sz="3600" b="1" dirty="0">
                <a:solidFill>
                  <a:srgbClr val="00B0F0"/>
                </a:solidFill>
              </a:rPr>
              <a:t>การวิจัยต้องการผู้รู้จริงในเนื้อหาที่จะทำการวิจัย</a:t>
            </a:r>
            <a:endParaRPr lang="en-US" sz="3600" b="1" dirty="0">
              <a:solidFill>
                <a:srgbClr val="00B0F0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00B0F0"/>
                </a:solidFill>
              </a:rPr>
              <a:t>8. </a:t>
            </a:r>
            <a:r>
              <a:rPr lang="th-TH" sz="3600" b="1" dirty="0">
                <a:solidFill>
                  <a:srgbClr val="00B0F0"/>
                </a:solidFill>
              </a:rPr>
              <a:t>การวิจัยเป็นกระบวนการที่มีเหตุผล และมีความเป็นปรนัย</a:t>
            </a:r>
            <a:endParaRPr lang="en-US" sz="3600" b="1" dirty="0">
              <a:solidFill>
                <a:srgbClr val="00B0F0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rgbClr val="00B0F0"/>
                </a:solidFill>
              </a:rPr>
              <a:t>9. </a:t>
            </a:r>
            <a:r>
              <a:rPr lang="th-TH" sz="3600" b="1" dirty="0">
                <a:solidFill>
                  <a:srgbClr val="00B0F0"/>
                </a:solidFill>
              </a:rPr>
              <a:t>สามารถที่จะทำซ้ำได้ โดยใช้วิธีเดียวกัน ถ้ามีการเปลี่ยนแปลงกลุ่มประชากร</a:t>
            </a:r>
            <a:r>
              <a:rPr lang="en-US" sz="3600" b="1" dirty="0">
                <a:solidFill>
                  <a:srgbClr val="00B0F0"/>
                </a:solidFill>
              </a:rPr>
              <a:t>    </a:t>
            </a:r>
          </a:p>
        </p:txBody>
      </p:sp>
    </p:spTree>
    <p:extLst>
      <p:ext uri="{BB962C8B-B14F-4D97-AF65-F5344CB8AC3E}">
        <p14:creationId xmlns:p14="http://schemas.microsoft.com/office/powerpoint/2010/main" val="168930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382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b="1" dirty="0" smtClean="0"/>
              <a:t>ลักษณะที่สำคัญของการวิจัย</a:t>
            </a:r>
            <a:r>
              <a:rPr lang="en-US" b="1" dirty="0" smtClean="0"/>
              <a:t> </a:t>
            </a:r>
            <a:endParaRPr lang="th-TH" sz="4000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30927" y="1108365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chemeClr val="tx2">
                    <a:lumMod val="9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10. </a:t>
            </a:r>
            <a:r>
              <a:rPr lang="th-TH" sz="3600" b="1" dirty="0">
                <a:solidFill>
                  <a:schemeClr val="tx2">
                    <a:lumMod val="9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การทำวิจัยนั้นจะต้องมีความอดทน</a:t>
            </a:r>
            <a:r>
              <a:rPr lang="en-US" sz="3600" b="1" dirty="0">
                <a:solidFill>
                  <a:schemeClr val="tx2">
                    <a:lumMod val="9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**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chemeClr val="tx2">
                    <a:lumMod val="9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11. </a:t>
            </a:r>
            <a:r>
              <a:rPr lang="th-TH" sz="3600" b="1" dirty="0">
                <a:solidFill>
                  <a:schemeClr val="tx2">
                    <a:lumMod val="9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การเขียนรายงานการวิจัยควรจะทำอย่างละเอียดรอบคอบ ศัพท์เทคนิคที่ใช้ควรจะบัญญัติความหมายไว้ วิธีการที่ใช้ในการวิจัยอธิบายอย่างละเอียด รายงายผลการวิจัยอย่างตรงไป ตรงมาโดยไม่ใช้ความคิดเห็นส่วนตัว ไม่บิดเบือนผลการวิจัย</a:t>
            </a:r>
            <a:endParaRPr lang="en-US" sz="3600" b="1" dirty="0">
              <a:solidFill>
                <a:schemeClr val="tx2">
                  <a:lumMod val="9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solidFill>
                  <a:schemeClr val="tx2">
                    <a:lumMod val="9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12. </a:t>
            </a:r>
            <a:r>
              <a:rPr lang="th-TH" sz="3600" b="1" dirty="0">
                <a:solidFill>
                  <a:schemeClr val="tx2">
                    <a:lumMod val="9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การวิจัยนั้นต้องการความซื่อสัตย์และกล้าหาญในการรายงานผลการวิจัยในบางครั้ง ซึ่งอาจจะไปขัดกับความรู้สึกหรือผลการวิจัยของคนอื่นก็ตาม </a:t>
            </a:r>
            <a:endParaRPr lang="en-US" sz="3600" b="1" dirty="0">
              <a:solidFill>
                <a:schemeClr val="tx2">
                  <a:lumMod val="9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076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ข้อจำกัดของการวิจัยทางการศึกษา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52600" y="1600200"/>
            <a:ext cx="8686800" cy="502920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ความซับซ้อนของเนื้อหาหรือปัญหาที่จะ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ศึกษา</a:t>
            </a:r>
            <a:endParaRPr lang="en-US" sz="32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ความยากในการรวบรวม</a:t>
            </a:r>
            <a:r>
              <a:rPr lang="th-TH" sz="3200" b="1" dirty="0" smtClean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ความยากในการ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ทำซ้ำ</a:t>
            </a:r>
            <a:endParaRPr lang="en-US" sz="32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 </a:t>
            </a:r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ปฏิสัมพันธ์ระหว่างนักวิจัยและสมาชิกในกลุ่มตัวอย่าง หรื</a:t>
            </a:r>
            <a:r>
              <a:rPr lang="th-TH" sz="3200" b="1" dirty="0" smtClean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อกลุ่มประชากร</a:t>
            </a:r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มีผลกระทบต่อ</a:t>
            </a:r>
            <a:r>
              <a:rPr lang="th-TH" sz="3200" b="1" dirty="0" smtClean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ผลการวิจัย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5.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ความยากในการควบคุมตัวแปร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เกิน</a:t>
            </a:r>
            <a:endParaRPr lang="en-US" sz="32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6. </a:t>
            </a:r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เครื่องมือที่ใช้ในการรวบรวมข้อมูลทางการศึกษา มีความแม่นยำและเชื่อถือได้ น้อยกว่าเครื่องมือที่ใช้ในการทดลองทางวิทยาศาสตร์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654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229600" cy="792162"/>
          </a:xfr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ประโยชน์ของการวิจัย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52600" y="1143000"/>
            <a:ext cx="8686800" cy="4953000"/>
          </a:xfrm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chemeClr val="tx2">
                    <a:lumMod val="9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1.ช่วยส่งเสริมความรู้ทางด้านวิชาการและศาสตร์สาขาต่างๆ </a:t>
            </a:r>
            <a:endParaRPr lang="en-US" sz="3600" b="1" dirty="0">
              <a:solidFill>
                <a:schemeClr val="tx2">
                  <a:lumMod val="9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600" b="1" dirty="0">
                <a:solidFill>
                  <a:schemeClr val="tx2">
                    <a:lumMod val="9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3600" b="1" dirty="0">
                <a:solidFill>
                  <a:schemeClr val="tx2">
                    <a:lumMod val="9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นำความรู้ที่ได้จากการวิจัยไปใช้ประโยชน์ในการปฏิบัติ หรือแก้ปัญหาโดยตรง ช่วยทำให้ผู้ปฏิบัติได้เลือกวิธีปฏิบัติที่ดีที่สุด</a:t>
            </a:r>
          </a:p>
          <a:p>
            <a:r>
              <a:rPr lang="en-US" sz="3600" b="1" dirty="0">
                <a:solidFill>
                  <a:schemeClr val="tx2">
                    <a:lumMod val="9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sz="3600" b="1" dirty="0">
                <a:solidFill>
                  <a:schemeClr val="tx2">
                    <a:lumMod val="9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ช่วยในการกำหนดนโยบาย หรือหลักปฏิบัติงานต่าง ๆ เป็นไปด้วยความถูกต้อง เหมาะสมและมีประสิทธิภาพ</a:t>
            </a:r>
          </a:p>
          <a:p>
            <a:r>
              <a:rPr lang="en-US" sz="3600" b="1" dirty="0">
                <a:solidFill>
                  <a:schemeClr val="tx2">
                    <a:lumMod val="9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 </a:t>
            </a:r>
            <a:r>
              <a:rPr lang="th-TH" sz="3600" b="1" dirty="0">
                <a:solidFill>
                  <a:schemeClr val="tx2">
                    <a:lumMod val="9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ช่วยให้ค้นพบทฤษฎีและสิ่งประดิษฐ์ใหม่ ๆ</a:t>
            </a:r>
            <a:endParaRPr lang="en-US" sz="3600" b="1" dirty="0">
              <a:solidFill>
                <a:schemeClr val="tx2">
                  <a:lumMod val="9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600" b="1" dirty="0">
                <a:solidFill>
                  <a:schemeClr val="tx2">
                    <a:lumMod val="9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5. </a:t>
            </a:r>
            <a:r>
              <a:rPr lang="th-TH" sz="3600" b="1" dirty="0">
                <a:solidFill>
                  <a:schemeClr val="tx2">
                    <a:lumMod val="9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ช่วยพยากรณ์ผลภายหน้าของสถานการณ์ ปรากฏการณ์และพฤติกรรมต่าง ๆ ได้อย่างถูกต้อง</a:t>
            </a:r>
            <a:r>
              <a:rPr lang="en-US" sz="3600" b="1" dirty="0">
                <a:solidFill>
                  <a:schemeClr val="tx2">
                    <a:lumMod val="9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600" b="1" dirty="0">
              <a:solidFill>
                <a:schemeClr val="tx2">
                  <a:lumMod val="9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474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2667000" y="1892300"/>
            <a:ext cx="805060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dirty="0" smtClean="0"/>
              <a:t>การตั้งประเด็นปัญหาและสมมติฐานด้วยเทคนิค</a:t>
            </a:r>
          </a:p>
          <a:p>
            <a:r>
              <a:rPr lang="th-TH" sz="5400" dirty="0" smtClean="0"/>
              <a:t>-แผนภูมิก้างปลา</a:t>
            </a:r>
          </a:p>
          <a:p>
            <a:r>
              <a:rPr lang="th-TH" sz="5400" dirty="0" smtClean="0"/>
              <a:t>-หมวก 6 ใบ</a:t>
            </a:r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27944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iki\Desktop\freevector-presenta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2094"/>
            <a:ext cx="9144000" cy="688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>
          <a:xfrm>
            <a:off x="2209800" y="533401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b="1" dirty="0"/>
              <a:t>“</a:t>
            </a:r>
            <a:r>
              <a:rPr lang="th-TH" sz="8800" b="1" dirty="0"/>
              <a:t>หลักการนำเสนอที่ดี</a:t>
            </a:r>
            <a:r>
              <a:rPr lang="en-US" sz="8800" b="1" dirty="0"/>
              <a:t>”</a:t>
            </a:r>
            <a:endParaRPr lang="th-TH" sz="8800" b="1" dirty="0"/>
          </a:p>
        </p:txBody>
      </p:sp>
      <p:sp>
        <p:nvSpPr>
          <p:cNvPr id="4" name="AutoShape 2" descr="http://www.englishtrackers.com/english-blog/wp-content/uploads/2012/11/freevector-presentation.jpeg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20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939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th-TH" sz="5400" b="1" dirty="0" smtClean="0"/>
              <a:t> </a:t>
            </a:r>
            <a:r>
              <a:rPr lang="th-TH" sz="5400" b="1" dirty="0"/>
              <a:t>ลักษณะการนำเสนอที่ดี</a:t>
            </a:r>
            <a:r>
              <a:rPr lang="th-TH" sz="5400" dirty="0"/>
              <a:t/>
            </a:r>
            <a:br>
              <a:rPr lang="th-TH" sz="5400" dirty="0"/>
            </a:br>
            <a:endParaRPr lang="th-TH" sz="54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892300" y="1638301"/>
            <a:ext cx="85344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/>
              <a:t>โดยทั่วไปลักษณะของการนำเสนอที่ดี  ควรมีดังต่อไปนี้</a:t>
            </a:r>
          </a:p>
          <a:p>
            <a:pPr marL="0" indent="0">
              <a:buNone/>
            </a:pPr>
            <a:r>
              <a:rPr lang="th-TH" sz="2800" b="1" dirty="0"/>
              <a:t>1.       มีวัตถุประสงค์ที่ชัดเจน  กล่าวคือ  มีความต้องการที่แน่ชัดว่า  เสนอเพื่ออะไร  โดยไม่ต้องให้ผู้รับรับการนำเสนอต้องถามว่าต้องการให้พิจารณาอะไร</a:t>
            </a:r>
          </a:p>
          <a:p>
            <a:pPr marL="0" indent="0">
              <a:buNone/>
            </a:pPr>
            <a:r>
              <a:rPr lang="th-TH" sz="2800" b="1" dirty="0"/>
              <a:t>2.       มีรูปแบบการนำเสนอเหมาะสม  กล่าวคือ  มี</a:t>
            </a:r>
            <a:r>
              <a:rPr lang="th-TH" sz="2800" b="1" dirty="0" smtClean="0"/>
              <a:t>ความกะทัดรัดได้</a:t>
            </a:r>
            <a:r>
              <a:rPr lang="th-TH" sz="2800" b="1" dirty="0"/>
              <a:t>ใจความ  </a:t>
            </a:r>
          </a:p>
          <a:p>
            <a:pPr marL="0" indent="0">
              <a:buNone/>
            </a:pPr>
            <a:r>
              <a:rPr lang="th-TH" sz="2800" b="1" dirty="0"/>
              <a:t>เรียงลำดับไม่สนใช้ภาษาเข้าใจง่าย  ใช้ตาราง  แผนภูมิ  แผนภาพ  ช่วยให้พิจารณาข้อมูลได้สะดวก</a:t>
            </a:r>
          </a:p>
          <a:p>
            <a:pPr marL="0" indent="0">
              <a:buNone/>
            </a:pPr>
            <a:r>
              <a:rPr lang="th-TH" sz="2800" b="1" dirty="0"/>
              <a:t>3.       เนื้อหาสาระดี  กล่าวคือ  มีความน่าเชื่อถือ  เที่ยงตรง  ถูกต้อง  สมบูรณ์ครบถ้วน ตรงตามความต้องการ  มีข้อมูลที่เป็นปัจจุบันทันสมัย  และมีเนื้อหาเพียงพอแก่การพิจารณา</a:t>
            </a:r>
          </a:p>
          <a:p>
            <a:pPr marL="0" indent="0">
              <a:buNone/>
            </a:pP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15306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28800" y="6927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none" strike="noStrike" dirty="0" smtClean="0">
                <a:solidFill>
                  <a:srgbClr val="008080"/>
                </a:solidFill>
                <a:effectLst/>
                <a:latin typeface="Tahoma"/>
              </a:rPr>
              <a:t>1. “Flat Design” </a:t>
            </a:r>
            <a:r>
              <a:rPr lang="th-TH" b="1" u="none" strike="noStrike" dirty="0" smtClean="0">
                <a:solidFill>
                  <a:srgbClr val="008080"/>
                </a:solidFill>
                <a:effectLst/>
                <a:latin typeface="Tahoma"/>
              </a:rPr>
              <a:t>เรียบง่าย สดใส และชัดเจน</a:t>
            </a:r>
            <a:r>
              <a:rPr lang="th-TH" u="none" strike="noStrike" dirty="0" smtClean="0">
                <a:solidFill>
                  <a:srgbClr val="666666"/>
                </a:solidFill>
                <a:effectLst/>
                <a:latin typeface="Tahoma"/>
              </a:rPr>
              <a:t> </a:t>
            </a:r>
            <a:endParaRPr lang="th-TH" dirty="0"/>
          </a:p>
        </p:txBody>
      </p:sp>
      <p:pic>
        <p:nvPicPr>
          <p:cNvPr id="3073" name="Picture 1" descr="5 เทคนิค PowerPoint เรียบหรู..ดูมีระดับ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38200"/>
            <a:ext cx="5943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manager.co.th/images/blan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9" y="1600201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600200" y="4896646"/>
            <a:ext cx="891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3200" b="1" dirty="0">
                <a:solidFill>
                  <a:srgbClr val="666666"/>
                </a:solidFill>
              </a:rPr>
              <a:t> </a:t>
            </a:r>
            <a:r>
              <a:rPr lang="th-TH" sz="3200" b="1" dirty="0"/>
              <a:t>เทรนของงานพรีเซนในปี 2015 เรียกว่า “</a:t>
            </a:r>
            <a:r>
              <a:rPr lang="en-US" sz="3200" b="1" dirty="0"/>
              <a:t>Flat Design” </a:t>
            </a:r>
            <a:r>
              <a:rPr lang="th-TH" sz="3200" b="1" dirty="0"/>
              <a:t>คือ การออกแบบทุกอย่างให้ดูแบนราบ ลดการใช้องค์ประกอบทุกอย่างที่มีมิติ ไม่ว่าจะเป็น การไล่สี รวมไปถึงสิ่งอื่น ๆ ที่จะทำให้วัตถุนั้นลอยออกมา</a:t>
            </a:r>
            <a:r>
              <a:rPr lang="th-TH" sz="3200" b="1" dirty="0">
                <a:solidFill>
                  <a:srgbClr val="666666"/>
                </a:solidFill>
              </a:rPr>
              <a:t> </a:t>
            </a:r>
            <a:r>
              <a:rPr lang="th-TH" sz="3200" b="1" dirty="0">
                <a:solidFill>
                  <a:schemeClr val="tx2">
                    <a:lumMod val="90000"/>
                  </a:schemeClr>
                </a:solidFill>
              </a:rPr>
              <a:t>เพราะต้องการเน้นไปที่ "</a:t>
            </a:r>
            <a:r>
              <a:rPr lang="en-US" sz="3200" b="1" dirty="0">
                <a:solidFill>
                  <a:schemeClr val="tx2">
                    <a:lumMod val="90000"/>
                  </a:schemeClr>
                </a:solidFill>
              </a:rPr>
              <a:t>Content" </a:t>
            </a:r>
            <a:r>
              <a:rPr lang="th-TH" sz="3200" b="1" dirty="0">
                <a:solidFill>
                  <a:schemeClr val="tx2">
                    <a:lumMod val="90000"/>
                  </a:schemeClr>
                </a:solidFill>
              </a:rPr>
              <a:t>มากกว่าสิ่งอื่นใด</a:t>
            </a:r>
          </a:p>
        </p:txBody>
      </p:sp>
    </p:spTree>
    <p:extLst>
      <p:ext uri="{BB962C8B-B14F-4D97-AF65-F5344CB8AC3E}">
        <p14:creationId xmlns:p14="http://schemas.microsoft.com/office/powerpoint/2010/main" val="21411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03218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 2. Don’t overdesign</a:t>
            </a:r>
            <a:endParaRPr lang="th-TH" dirty="0">
              <a:solidFill>
                <a:srgbClr val="C00000"/>
              </a:solidFill>
              <a:latin typeface="Segoe UI Semibold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828800" y="1066801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).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ภาพนิ่งของเราควรจะเรียบง่าย และชัดเจน </a:t>
            </a:r>
          </a:p>
          <a:p>
            <a:pPr marL="0" indent="0">
              <a:buNone/>
            </a:pP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). กำจัดข้อมูลที่ไม่จำเป็นออกไป เพื่อความไม่ยุ่งเหยิง อย่าใช้</a:t>
            </a:r>
            <a:r>
              <a:rPr lang="th-TH" sz="3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บุลเล็ต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และข้อความตัวอักษรที่เยอะเต็มหน้าสไลด์ 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098" name="Picture 2" descr="5 เทคนิค PowerPoint เรียบหรู..ดูมีระดับ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18" y="2743201"/>
            <a:ext cx="6553200" cy="385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6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5" y="2465387"/>
            <a:ext cx="2914650" cy="157162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90" y="1"/>
            <a:ext cx="6132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77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52600" y="533401"/>
            <a:ext cx="8686800" cy="45259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>
                <a:solidFill>
                  <a:schemeClr val="tx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3). หลีกเลี่ยงการใช้</a:t>
            </a:r>
            <a:r>
              <a:rPr lang="th-TH" sz="3600" b="1" dirty="0" err="1">
                <a:solidFill>
                  <a:schemeClr val="tx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เอฟเฟค</a:t>
            </a:r>
            <a:r>
              <a:rPr lang="th-TH" sz="3600" b="1" dirty="0">
                <a:solidFill>
                  <a:schemeClr val="tx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มากจนเกินไป</a:t>
            </a:r>
          </a:p>
          <a:p>
            <a:pPr marL="0" indent="0">
              <a:buNone/>
            </a:pPr>
            <a:r>
              <a:rPr lang="th-TH" sz="3600" b="1" dirty="0">
                <a:solidFill>
                  <a:schemeClr val="tx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3600" b="1" dirty="0">
                <a:solidFill>
                  <a:schemeClr val="tx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600" b="1" dirty="0">
                <a:solidFill>
                  <a:schemeClr val="tx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4). ใช้ภาพเคลื่อนไหวเท่าที่จำเป็น ยกตัวอย่างเช่น ข้อความบินได้ หรือข้อความกระพริบสามารถดึงดูดความสนใจของผู้ชมได้จริง แต่ควรใช้กับเฉพาะข้อความที่เป็นหัวข้อ (</a:t>
            </a:r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Topic) </a:t>
            </a:r>
            <a:r>
              <a:rPr lang="th-TH" sz="3600" b="1" dirty="0">
                <a:solidFill>
                  <a:schemeClr val="tx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เท่านั้น</a:t>
            </a:r>
          </a:p>
          <a:p>
            <a:pPr marL="0" indent="0">
              <a:buNone/>
            </a:pPr>
            <a:endParaRPr lang="th-TH" sz="3600" b="1" dirty="0">
              <a:solidFill>
                <a:schemeClr val="tx2">
                  <a:lumMod val="1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b="1" dirty="0">
                <a:solidFill>
                  <a:schemeClr val="tx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5). เสียง</a:t>
            </a:r>
            <a:r>
              <a:rPr lang="th-TH" sz="3600" b="1" dirty="0" err="1">
                <a:solidFill>
                  <a:schemeClr val="tx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เอฟเฟค</a:t>
            </a:r>
            <a:r>
              <a:rPr lang="th-TH" sz="3600" b="1" dirty="0">
                <a:solidFill>
                  <a:schemeClr val="tx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ที่มาพร้อมกับภาพเคลื่อนไหว หลีกเลี่ยงได้จะดีที่สุด</a:t>
            </a:r>
          </a:p>
        </p:txBody>
      </p:sp>
    </p:spTree>
    <p:extLst>
      <p:ext uri="{BB962C8B-B14F-4D97-AF65-F5344CB8AC3E}">
        <p14:creationId xmlns:p14="http://schemas.microsoft.com/office/powerpoint/2010/main" val="382350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20594" y="27709"/>
            <a:ext cx="8229600" cy="1143000"/>
          </a:xfrm>
        </p:spPr>
        <p:txBody>
          <a:bodyPr/>
          <a:lstStyle/>
          <a:p>
            <a:pPr algn="l"/>
            <a:r>
              <a:rPr lang="en-US" b="1" u="sng" strike="noStrike" dirty="0" smtClean="0">
                <a:solidFill>
                  <a:srgbClr val="008080"/>
                </a:solidFill>
                <a:effectLst/>
                <a:latin typeface="Tahoma"/>
              </a:rPr>
              <a:t>Use Good Fonts</a:t>
            </a:r>
            <a:endParaRPr lang="th-TH" dirty="0"/>
          </a:p>
        </p:txBody>
      </p:sp>
      <p:pic>
        <p:nvPicPr>
          <p:cNvPr id="5123" name="Picture 3" descr="5 เทคนิค PowerPoint เรียบหรู..ดูมีระดับ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001"/>
            <a:ext cx="6539345" cy="306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814945" y="1066800"/>
            <a:ext cx="86244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1). </a:t>
            </a:r>
            <a:r>
              <a:rPr lang="th-TH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ใช้ตัวอักษรขนาดใหญ่ที่ง่ายต่อการอ่าน (อย่างน้อย 24-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point)    </a:t>
            </a:r>
            <a:b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2). </a:t>
            </a:r>
            <a:r>
              <a:rPr lang="th-TH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อย่าใช้ตัวอักษรที่เป็น</a:t>
            </a:r>
            <a:r>
              <a:rPr lang="th-TH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ตัวหนาทั้งหมด </a:t>
            </a:r>
            <a:r>
              <a:rPr lang="th-TH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ควรใช้เน้นเฉพาะคำสำคัญ หรือ วันที่ ฯลฯ และควรเลือกใช้ </a:t>
            </a:r>
            <a:r>
              <a:rPr lang="th-TH" sz="3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ตัวเอียง</a:t>
            </a:r>
            <a:r>
              <a:rPr lang="th-TH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หรือ </a:t>
            </a:r>
            <a:r>
              <a:rPr lang="th-TH" sz="32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ตัวขีดเส้นใต้</a:t>
            </a:r>
            <a:r>
              <a:rPr lang="th-TH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เพื่อเน้น เป็นต้น </a:t>
            </a:r>
          </a:p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). อย่าลืมกฎ </a:t>
            </a:r>
            <a:r>
              <a:rPr lang="th-TH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“7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x7” </a:t>
            </a:r>
            <a:r>
              <a:rPr lang="th-TH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 อย่าให้เกิน 7 คำต่อ 1 บรรทัด และอย่าให้เกิน 7 บรรทัด ต่อหนึ่งสไลด์</a:t>
            </a:r>
          </a:p>
        </p:txBody>
      </p:sp>
    </p:spTree>
    <p:extLst>
      <p:ext uri="{BB962C8B-B14F-4D97-AF65-F5344CB8AC3E}">
        <p14:creationId xmlns:p14="http://schemas.microsoft.com/office/powerpoint/2010/main" val="347232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18855" y="152400"/>
            <a:ext cx="8229600" cy="1143000"/>
          </a:xfrm>
        </p:spPr>
        <p:txBody>
          <a:bodyPr/>
          <a:lstStyle/>
          <a:p>
            <a:pPr algn="l"/>
            <a:r>
              <a:rPr lang="th-TH" b="1" u="none" strike="noStrike" dirty="0" smtClean="0">
                <a:solidFill>
                  <a:srgbClr val="008080"/>
                </a:solidFill>
                <a:latin typeface="Tahoma"/>
              </a:rPr>
              <a:t>3. เลือกสีดี..มีชัยไปกว่าครึ่ง</a:t>
            </a:r>
            <a:r>
              <a:rPr lang="th-TH" b="1" u="none" strike="noStrike" dirty="0" smtClean="0">
                <a:solidFill>
                  <a:srgbClr val="666666"/>
                </a:solidFill>
                <a:latin typeface="Tahoma"/>
              </a:rPr>
              <a:t> </a:t>
            </a:r>
            <a:endParaRPr lang="th-TH" b="1" dirty="0"/>
          </a:p>
        </p:txBody>
      </p:sp>
      <p:pic>
        <p:nvPicPr>
          <p:cNvPr id="6145" name="Picture 1" descr="5 เทคนิค PowerPoint เรียบหรู..ดูมีระดับ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219201"/>
            <a:ext cx="80391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8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229600" cy="1143000"/>
          </a:xfrm>
        </p:spPr>
        <p:txBody>
          <a:bodyPr/>
          <a:lstStyle/>
          <a:p>
            <a:pPr algn="l"/>
            <a:r>
              <a:rPr lang="th-TH" b="1" u="none" strike="noStrike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ahoma"/>
              </a:rPr>
              <a:t>4. ภาพหนึ่งภาพแทนคำพูดนับพันคำ</a:t>
            </a:r>
            <a:r>
              <a:rPr lang="th-TH" u="none" strike="noStrike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ahoma"/>
              </a:rPr>
              <a:t> </a:t>
            </a:r>
            <a:endParaRPr lang="th-TH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</p:nvPr>
        </p:nvGraphicFramePr>
        <p:xfrm>
          <a:off x="3238500" y="2583021"/>
          <a:ext cx="5715000" cy="1645920"/>
        </p:xfrm>
        <a:graphic>
          <a:graphicData uri="http://schemas.openxmlformats.org/drawingml/2006/table">
            <a:tbl>
              <a:tblPr/>
              <a:tblGrid>
                <a:gridCol w="57150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th-TH" u="none" strike="noStrike" dirty="0">
                          <a:solidFill>
                            <a:srgbClr val="666666"/>
                          </a:solidFill>
                          <a:effectLst/>
                          <a:latin typeface="Tahoma"/>
                        </a:rPr>
                        <a:t/>
                      </a:r>
                      <a:br>
                        <a:rPr lang="th-TH" u="none" strike="noStrike" dirty="0">
                          <a:solidFill>
                            <a:srgbClr val="666666"/>
                          </a:solidFill>
                          <a:effectLst/>
                          <a:latin typeface="Tahoma"/>
                        </a:rPr>
                      </a:br>
                      <a:r>
                        <a:rPr lang="th-TH" u="none" strike="noStrike" dirty="0">
                          <a:solidFill>
                            <a:srgbClr val="666666"/>
                          </a:solidFill>
                          <a:effectLst/>
                          <a:latin typeface="Tahoma"/>
                        </a:rPr>
                        <a:t/>
                      </a:r>
                      <a:br>
                        <a:rPr lang="th-TH" u="none" strike="noStrike" dirty="0">
                          <a:solidFill>
                            <a:srgbClr val="666666"/>
                          </a:solidFill>
                          <a:effectLst/>
                          <a:latin typeface="Tahoma"/>
                        </a:rPr>
                      </a:br>
                      <a:endParaRPr lang="th-TH" u="none" strike="noStrike" dirty="0">
                        <a:solidFill>
                          <a:srgbClr val="666666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th-TH" u="none" strike="noStrike" dirty="0">
                        <a:solidFill>
                          <a:srgbClr val="666666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169" name="Picture 1" descr="5 เทคนิค PowerPoint เรียบหรู..ดูมีระดับ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1" y="1295400"/>
            <a:ext cx="7467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1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88193" y="76200"/>
            <a:ext cx="8229600" cy="1143000"/>
          </a:xfrm>
        </p:spPr>
        <p:txBody>
          <a:bodyPr/>
          <a:lstStyle/>
          <a:p>
            <a:pPr algn="l"/>
            <a:r>
              <a:rPr lang="en-US" u="none" strike="noStrike" dirty="0" smtClean="0">
                <a:solidFill>
                  <a:srgbClr val="666666"/>
                </a:solidFill>
                <a:effectLst/>
                <a:latin typeface="Tahoma"/>
              </a:rPr>
              <a:t> </a:t>
            </a:r>
            <a:r>
              <a:rPr lang="en-US" b="1" u="none" strike="noStrike" dirty="0" smtClean="0">
                <a:solidFill>
                  <a:srgbClr val="008080"/>
                </a:solidFill>
                <a:effectLst/>
                <a:latin typeface="Tahoma"/>
              </a:rPr>
              <a:t>5. </a:t>
            </a:r>
            <a:r>
              <a:rPr lang="en-US" b="1" u="none" strike="noStrike" dirty="0" err="1" smtClean="0">
                <a:solidFill>
                  <a:srgbClr val="008080"/>
                </a:solidFill>
                <a:effectLst/>
                <a:latin typeface="Tahoma"/>
              </a:rPr>
              <a:t>Infographics</a:t>
            </a:r>
            <a:r>
              <a:rPr lang="en-US" b="1" u="none" strike="noStrike" dirty="0" smtClean="0">
                <a:solidFill>
                  <a:srgbClr val="008080"/>
                </a:solidFill>
                <a:effectLst/>
                <a:latin typeface="Tahoma"/>
              </a:rPr>
              <a:t> </a:t>
            </a:r>
            <a:r>
              <a:rPr lang="th-TH" b="1" u="none" strike="noStrike" dirty="0" smtClean="0">
                <a:solidFill>
                  <a:srgbClr val="008080"/>
                </a:solidFill>
                <a:effectLst/>
                <a:latin typeface="Tahoma"/>
              </a:rPr>
              <a:t>คือสิ่งมหัศจรรย์</a:t>
            </a:r>
            <a:endParaRPr lang="th-TH" dirty="0"/>
          </a:p>
        </p:txBody>
      </p:sp>
      <p:pic>
        <p:nvPicPr>
          <p:cNvPr id="8193" name="Picture 1" descr="5 เทคนิค PowerPoint เรียบหรู..ดูมีระดับ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786" y="1219201"/>
            <a:ext cx="6072414" cy="39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manager.co.th/images/blan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1" y="1728789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676400" y="51054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3200" b="1" dirty="0">
                <a:latin typeface="Tahoma"/>
              </a:rPr>
              <a:t>ในการนำเสนองานบางครั้งต้องมีการอ้างอิงจากผลการวิจัยต่าง ๆ ในหลายรูปแบบ จะทำอย่างไรให้ข้อมูลเยอะ ๆ ดูน่าสนใจขึ้นมา นั่นก็คือ การนำเสนอแบบ</a:t>
            </a:r>
            <a:r>
              <a:rPr lang="th-TH" sz="3200" b="1" dirty="0" err="1">
                <a:latin typeface="Tahoma"/>
              </a:rPr>
              <a:t>อินโฟกราฟฟิก</a:t>
            </a:r>
            <a:r>
              <a:rPr lang="th-TH" sz="3200" b="1" dirty="0">
                <a:latin typeface="Tahoma"/>
              </a:rPr>
              <a:t> บอกแล้วว่ารูปภาพจะช่วยดึงดูดความสนใจ</a:t>
            </a:r>
          </a:p>
        </p:txBody>
      </p:sp>
    </p:spTree>
    <p:extLst>
      <p:ext uri="{BB962C8B-B14F-4D97-AF65-F5344CB8AC3E}">
        <p14:creationId xmlns:p14="http://schemas.microsoft.com/office/powerpoint/2010/main" val="115229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rmAutofit/>
          </a:bodyPr>
          <a:lstStyle/>
          <a:p>
            <a:r>
              <a:rPr lang="th-TH" sz="6600" b="1" u="sng" dirty="0"/>
              <a:t>สิ่งที่สำคัญที่สุดในการนำเสนอ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981200" y="2286001"/>
            <a:ext cx="8229600" cy="3535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5400" b="1" dirty="0">
                <a:solidFill>
                  <a:srgbClr val="C00000"/>
                </a:solidFill>
              </a:rPr>
              <a:t>ความเข้าใจในเนื้อหาที่จะนำเสนอ </a:t>
            </a:r>
            <a:r>
              <a:rPr lang="en-US" sz="5400" b="1" dirty="0">
                <a:solidFill>
                  <a:srgbClr val="C00000"/>
                </a:solidFill>
              </a:rPr>
              <a:t>*</a:t>
            </a:r>
          </a:p>
          <a:p>
            <a:pPr marL="0" indent="0" algn="ctr">
              <a:buNone/>
            </a:pPr>
            <a:endParaRPr lang="th-TH" sz="4400" b="1" dirty="0">
              <a:solidFill>
                <a:srgbClr val="C00000"/>
              </a:solidFill>
            </a:endParaRPr>
          </a:p>
          <a:p>
            <a:pPr algn="ctr"/>
            <a:r>
              <a:rPr lang="th-TH" sz="4400" b="1" dirty="0"/>
              <a:t>การซ้อมนำเสนอก็สำคัญเช่นกัน</a:t>
            </a:r>
          </a:p>
        </p:txBody>
      </p:sp>
    </p:spTree>
    <p:extLst>
      <p:ext uri="{BB962C8B-B14F-4D97-AF65-F5344CB8AC3E}">
        <p14:creationId xmlns:p14="http://schemas.microsoft.com/office/powerpoint/2010/main" val="241356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57500" y="1496536"/>
            <a:ext cx="8026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thaiDist">
              <a:spcAft>
                <a:spcPts val="0"/>
              </a:spcAft>
            </a:pP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การที่ผู้เรียนจะได้รับการพัฒนาให้มีคุณภาพดังกล่าวและมีคุณลักษณะและศักยภาพความเป็นสากลคือ เป็นบุคคลที่มีทักษะการค้นคว้า แสวงหาความรู้ และมีความรู้พื้นฐานที่จำเป็น สามารถคิด วิเคราะห์ สร้างสรรค์ สามารถสื่อสารอย่างมีประสิทธิผล มีทักษะชีวิตร่วมมือในการทำงานร่วมกับผู้อื่นได้เป็นอย่าง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ดี</a:t>
            </a:r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208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99" y="215900"/>
            <a:ext cx="5715000" cy="303847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872" y="2030412"/>
            <a:ext cx="4140200" cy="310515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9" y="4033042"/>
            <a:ext cx="4877373" cy="220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0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846145"/>
            <a:ext cx="5092700" cy="498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5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07" y="0"/>
            <a:ext cx="9175793" cy="6858000"/>
          </a:xfrm>
        </p:spPr>
      </p:pic>
    </p:spTree>
    <p:extLst>
      <p:ext uri="{BB962C8B-B14F-4D97-AF65-F5344CB8AC3E}">
        <p14:creationId xmlns:p14="http://schemas.microsoft.com/office/powerpoint/2010/main" val="4804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3733608641"/>
              </p:ext>
            </p:extLst>
          </p:nvPr>
        </p:nvGraphicFramePr>
        <p:xfrm>
          <a:off x="2273300" y="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กล่องข้อความ 2"/>
          <p:cNvSpPr txBox="1"/>
          <p:nvPr/>
        </p:nvSpPr>
        <p:spPr>
          <a:xfrm>
            <a:off x="1638300" y="5295900"/>
            <a:ext cx="1014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/>
              <a:t>ครูผู้สอนจะรับผิดชอบการสอนของนักเรียนตลอดจนจบกระบวนการของการจัดการเรียนการสอน </a:t>
            </a:r>
            <a:r>
              <a:rPr lang="en-US" sz="3200" dirty="0" smtClean="0"/>
              <a:t>IS 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2133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573" y="187381"/>
            <a:ext cx="8911687" cy="1280890"/>
          </a:xfrm>
        </p:spPr>
        <p:txBody>
          <a:bodyPr>
            <a:normAutofit/>
          </a:bodyPr>
          <a:lstStyle/>
          <a:p>
            <a:r>
              <a:rPr lang="th-TH" sz="6000" dirty="0" smtClean="0"/>
              <a:t>สรุปความสำคัญของวิชา </a:t>
            </a:r>
            <a:r>
              <a:rPr lang="en-US" sz="6000" dirty="0" smtClean="0"/>
              <a:t>IS </a:t>
            </a:r>
            <a:endParaRPr lang="th-TH" sz="6000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373194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101755" y="1269242"/>
            <a:ext cx="9771797" cy="558875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10031104" y="1468271"/>
            <a:ext cx="133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/>
              <a:t>การวิจัย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2338125953"/>
      </p:ext>
    </p:extLst>
  </p:cSld>
  <p:clrMapOvr>
    <a:masterClrMapping/>
  </p:clrMapOvr>
</p:sld>
</file>

<file path=ppt/theme/theme1.xml><?xml version="1.0" encoding="utf-8"?>
<a:theme xmlns:a="http://schemas.openxmlformats.org/drawingml/2006/main" name="ช่อ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113</TotalTime>
  <Words>1010</Words>
  <Application>Microsoft Office PowerPoint</Application>
  <PresentationFormat>แบบจอกว้าง</PresentationFormat>
  <Paragraphs>115</Paragraphs>
  <Slides>35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35</vt:i4>
      </vt:variant>
    </vt:vector>
  </HeadingPairs>
  <TitlesOfParts>
    <vt:vector size="45" baseType="lpstr">
      <vt:lpstr>Adobe Caslon Pro Bold</vt:lpstr>
      <vt:lpstr>Adobe Garamond Pro Bold</vt:lpstr>
      <vt:lpstr>Angsana New</vt:lpstr>
      <vt:lpstr>Arial</vt:lpstr>
      <vt:lpstr>Century Gothic</vt:lpstr>
      <vt:lpstr>DilleniaUPC</vt:lpstr>
      <vt:lpstr>Segoe UI Semibold</vt:lpstr>
      <vt:lpstr>Tahoma</vt:lpstr>
      <vt:lpstr>Wingdings 3</vt:lpstr>
      <vt:lpstr>ช่อ</vt:lpstr>
      <vt:lpstr>รูปแบบการจัดการเรียนการสอน IS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สรุปความสำคัญของวิชา IS </vt:lpstr>
      <vt:lpstr>การดำเนินการ วิชา IS1</vt:lpstr>
      <vt:lpstr>ผลลัพธ์ของ วิชา IS1</vt:lpstr>
      <vt:lpstr>งานนำเสนอ PowerPoint</vt:lpstr>
      <vt:lpstr>ผลลัพธ์ของ วิชา IS2</vt:lpstr>
      <vt:lpstr>การดำเนินการ วิชา IS3</vt:lpstr>
      <vt:lpstr>ผลลัพธ์ของ วิชา IS3</vt:lpstr>
      <vt:lpstr>สรุป</vt:lpstr>
      <vt:lpstr> ความรู้พื้นฐานเกี่ยวกับการวิจัย</vt:lpstr>
      <vt:lpstr> การวิจัยคืออะไร ?</vt:lpstr>
      <vt:lpstr>งานนำเสนอ PowerPoint</vt:lpstr>
      <vt:lpstr>ลักษณะที่สำคัญของการวิจัย </vt:lpstr>
      <vt:lpstr>ลักษณะที่สำคัญของการวิจัย </vt:lpstr>
      <vt:lpstr>ลักษณะที่สำคัญของการวิจัย </vt:lpstr>
      <vt:lpstr>ข้อจำกัดของการวิจัยทางการศึกษา    </vt:lpstr>
      <vt:lpstr>ประโยชน์ของการวิจัย  </vt:lpstr>
      <vt:lpstr>งานนำเสนอ PowerPoint</vt:lpstr>
      <vt:lpstr>“หลักการนำเสนอที่ดี”</vt:lpstr>
      <vt:lpstr> ลักษณะการนำเสนอที่ดี </vt:lpstr>
      <vt:lpstr>1. “Flat Design” เรียบง่าย สดใส และชัดเจน </vt:lpstr>
      <vt:lpstr> 2. Don’t overdesign</vt:lpstr>
      <vt:lpstr>งานนำเสนอ PowerPoint</vt:lpstr>
      <vt:lpstr>Use Good Fonts</vt:lpstr>
      <vt:lpstr>3. เลือกสีดี..มีชัยไปกว่าครึ่ง </vt:lpstr>
      <vt:lpstr>4. ภาพหนึ่งภาพแทนคำพูดนับพันคำ </vt:lpstr>
      <vt:lpstr> 5. Infographics คือสิ่งมหัศจรรย์</vt:lpstr>
      <vt:lpstr>สิ่งที่สำคัญที่สุดในการนำเสนอ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รูปแบบการจัดการเรียนการสอน IS</dc:title>
  <dc:creator>Ekkapop</dc:creator>
  <cp:lastModifiedBy>Ekkapop</cp:lastModifiedBy>
  <cp:revision>10</cp:revision>
  <dcterms:created xsi:type="dcterms:W3CDTF">2017-11-22T09:02:24Z</dcterms:created>
  <dcterms:modified xsi:type="dcterms:W3CDTF">2017-11-29T05:12:19Z</dcterms:modified>
</cp:coreProperties>
</file>